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81" r:id="rId5"/>
    <p:sldId id="283" r:id="rId6"/>
    <p:sldId id="287" r:id="rId7"/>
    <p:sldId id="261" r:id="rId8"/>
    <p:sldId id="263" r:id="rId9"/>
    <p:sldId id="264" r:id="rId10"/>
    <p:sldId id="290" r:id="rId11"/>
    <p:sldId id="267" r:id="rId12"/>
    <p:sldId id="266" r:id="rId13"/>
    <p:sldId id="284" r:id="rId14"/>
    <p:sldId id="269" r:id="rId15"/>
    <p:sldId id="268" r:id="rId16"/>
    <p:sldId id="291" r:id="rId17"/>
    <p:sldId id="270" r:id="rId18"/>
    <p:sldId id="286" r:id="rId19"/>
    <p:sldId id="276" r:id="rId20"/>
    <p:sldId id="273" r:id="rId21"/>
    <p:sldId id="274" r:id="rId22"/>
    <p:sldId id="280" r:id="rId23"/>
    <p:sldId id="275" r:id="rId24"/>
    <p:sldId id="279" r:id="rId25"/>
  </p:sldIdLst>
  <p:sldSz cx="12192000" cy="6858000"/>
  <p:notesSz cx="6869113" cy="100028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07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430E61-A002-44B9-99DE-1DF4E3B548A2}" v="458" dt="2022-10-18T05:55:20.8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97" autoAdjust="0"/>
    <p:restoredTop sz="96513" autoAdjust="0"/>
  </p:normalViewPr>
  <p:slideViewPr>
    <p:cSldViewPr snapToGrid="0">
      <p:cViewPr varScale="1">
        <p:scale>
          <a:sx n="119" d="100"/>
          <a:sy n="119" d="100"/>
        </p:scale>
        <p:origin x="1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WooJeong" userId="9162543e4bb32468" providerId="LiveId" clId="{EA430E61-A002-44B9-99DE-1DF4E3B548A2}"/>
    <pc:docChg chg="undo redo custSel addSld delSld modSld">
      <pc:chgData name="Kim WooJeong" userId="9162543e4bb32468" providerId="LiveId" clId="{EA430E61-A002-44B9-99DE-1DF4E3B548A2}" dt="2022-10-18T05:57:01.510" v="2561" actId="12"/>
      <pc:docMkLst>
        <pc:docMk/>
      </pc:docMkLst>
      <pc:sldChg chg="modSp mod">
        <pc:chgData name="Kim WooJeong" userId="9162543e4bb32468" providerId="LiveId" clId="{EA430E61-A002-44B9-99DE-1DF4E3B548A2}" dt="2022-10-18T04:14:05.822" v="1006" actId="242"/>
        <pc:sldMkLst>
          <pc:docMk/>
          <pc:sldMk cId="724923012" sldId="256"/>
        </pc:sldMkLst>
        <pc:spChg chg="mod">
          <ac:chgData name="Kim WooJeong" userId="9162543e4bb32468" providerId="LiveId" clId="{EA430E61-A002-44B9-99DE-1DF4E3B548A2}" dt="2022-10-18T04:14:05.822" v="1006" actId="242"/>
          <ac:spMkLst>
            <pc:docMk/>
            <pc:sldMk cId="724923012" sldId="256"/>
            <ac:spMk id="20" creationId="{5CC76B9B-0867-1AF0-5A1F-1C0F99B6727E}"/>
          </ac:spMkLst>
        </pc:spChg>
      </pc:sldChg>
      <pc:sldChg chg="modSp mod">
        <pc:chgData name="Kim WooJeong" userId="9162543e4bb32468" providerId="LiveId" clId="{EA430E61-A002-44B9-99DE-1DF4E3B548A2}" dt="2022-10-18T01:13:16.553" v="817" actId="14734"/>
        <pc:sldMkLst>
          <pc:docMk/>
          <pc:sldMk cId="950732591" sldId="258"/>
        </pc:sldMkLst>
        <pc:graphicFrameChg chg="mod modGraphic">
          <ac:chgData name="Kim WooJeong" userId="9162543e4bb32468" providerId="LiveId" clId="{EA430E61-A002-44B9-99DE-1DF4E3B548A2}" dt="2022-10-18T01:13:16.553" v="817" actId="14734"/>
          <ac:graphicFrameMkLst>
            <pc:docMk/>
            <pc:sldMk cId="950732591" sldId="258"/>
            <ac:graphicFrameMk id="4" creationId="{FAC207FC-F919-3167-4A3C-DE4D802DA2E3}"/>
          </ac:graphicFrameMkLst>
        </pc:graphicFrameChg>
      </pc:sldChg>
      <pc:sldChg chg="addSp delSp modSp mod">
        <pc:chgData name="Kim WooJeong" userId="9162543e4bb32468" providerId="LiveId" clId="{EA430E61-A002-44B9-99DE-1DF4E3B548A2}" dt="2022-10-18T05:38:42.940" v="1793"/>
        <pc:sldMkLst>
          <pc:docMk/>
          <pc:sldMk cId="3671134025" sldId="261"/>
        </pc:sldMkLst>
        <pc:spChg chg="mod">
          <ac:chgData name="Kim WooJeong" userId="9162543e4bb32468" providerId="LiveId" clId="{EA430E61-A002-44B9-99DE-1DF4E3B548A2}" dt="2022-10-18T05:38:42.940" v="1793"/>
          <ac:spMkLst>
            <pc:docMk/>
            <pc:sldMk cId="3671134025" sldId="261"/>
            <ac:spMk id="4" creationId="{BA328856-E0E0-EB9F-EB1D-5F8BFC41F66F}"/>
          </ac:spMkLst>
        </pc:spChg>
        <pc:spChg chg="mod topLvl">
          <ac:chgData name="Kim WooJeong" userId="9162543e4bb32468" providerId="LiveId" clId="{EA430E61-A002-44B9-99DE-1DF4E3B548A2}" dt="2022-10-17T23:54:05.183" v="109" actId="1035"/>
          <ac:spMkLst>
            <pc:docMk/>
            <pc:sldMk cId="3671134025" sldId="261"/>
            <ac:spMk id="8" creationId="{6C45B998-8AB9-70EE-9DE9-D55C5F0F821D}"/>
          </ac:spMkLst>
        </pc:spChg>
        <pc:spChg chg="mod topLvl">
          <ac:chgData name="Kim WooJeong" userId="9162543e4bb32468" providerId="LiveId" clId="{EA430E61-A002-44B9-99DE-1DF4E3B548A2}" dt="2022-10-17T23:54:05.183" v="109" actId="1035"/>
          <ac:spMkLst>
            <pc:docMk/>
            <pc:sldMk cId="3671134025" sldId="261"/>
            <ac:spMk id="9" creationId="{EC77E6B6-8B4C-21D1-18BC-94A0881FCB48}"/>
          </ac:spMkLst>
        </pc:spChg>
        <pc:spChg chg="mod topLvl">
          <ac:chgData name="Kim WooJeong" userId="9162543e4bb32468" providerId="LiveId" clId="{EA430E61-A002-44B9-99DE-1DF4E3B548A2}" dt="2022-10-17T23:54:05.183" v="109" actId="1035"/>
          <ac:spMkLst>
            <pc:docMk/>
            <pc:sldMk cId="3671134025" sldId="261"/>
            <ac:spMk id="10" creationId="{13999330-AD37-FE6A-119F-284A2CD1BE88}"/>
          </ac:spMkLst>
        </pc:spChg>
        <pc:spChg chg="mod topLvl">
          <ac:chgData name="Kim WooJeong" userId="9162543e4bb32468" providerId="LiveId" clId="{EA430E61-A002-44B9-99DE-1DF4E3B548A2}" dt="2022-10-17T23:54:05.183" v="109" actId="1035"/>
          <ac:spMkLst>
            <pc:docMk/>
            <pc:sldMk cId="3671134025" sldId="261"/>
            <ac:spMk id="11" creationId="{40EE22F3-0838-8229-A79E-0541F3535FF4}"/>
          </ac:spMkLst>
        </pc:spChg>
        <pc:spChg chg="mod topLvl">
          <ac:chgData name="Kim WooJeong" userId="9162543e4bb32468" providerId="LiveId" clId="{EA430E61-A002-44B9-99DE-1DF4E3B548A2}" dt="2022-10-17T23:54:05.183" v="109" actId="1035"/>
          <ac:spMkLst>
            <pc:docMk/>
            <pc:sldMk cId="3671134025" sldId="261"/>
            <ac:spMk id="12" creationId="{FE9FFDAF-88B1-5295-8C81-AF0AC93867F3}"/>
          </ac:spMkLst>
        </pc:spChg>
        <pc:spChg chg="mod topLvl">
          <ac:chgData name="Kim WooJeong" userId="9162543e4bb32468" providerId="LiveId" clId="{EA430E61-A002-44B9-99DE-1DF4E3B548A2}" dt="2022-10-18T00:39:45.585" v="607" actId="14100"/>
          <ac:spMkLst>
            <pc:docMk/>
            <pc:sldMk cId="3671134025" sldId="261"/>
            <ac:spMk id="13" creationId="{01DA1F61-379D-52AC-1064-669C8714C3B4}"/>
          </ac:spMkLst>
        </pc:spChg>
        <pc:spChg chg="mod topLvl">
          <ac:chgData name="Kim WooJeong" userId="9162543e4bb32468" providerId="LiveId" clId="{EA430E61-A002-44B9-99DE-1DF4E3B548A2}" dt="2022-10-17T23:54:05.183" v="109" actId="1035"/>
          <ac:spMkLst>
            <pc:docMk/>
            <pc:sldMk cId="3671134025" sldId="261"/>
            <ac:spMk id="14" creationId="{B05430D6-5A8B-4E89-DF7B-97A72D10EB60}"/>
          </ac:spMkLst>
        </pc:spChg>
        <pc:spChg chg="mod topLvl">
          <ac:chgData name="Kim WooJeong" userId="9162543e4bb32468" providerId="LiveId" clId="{EA430E61-A002-44B9-99DE-1DF4E3B548A2}" dt="2022-10-17T23:54:05.183" v="109" actId="1035"/>
          <ac:spMkLst>
            <pc:docMk/>
            <pc:sldMk cId="3671134025" sldId="261"/>
            <ac:spMk id="15" creationId="{96EBD693-F880-0A5B-1B17-6717BF17BA55}"/>
          </ac:spMkLst>
        </pc:spChg>
        <pc:spChg chg="mod topLvl">
          <ac:chgData name="Kim WooJeong" userId="9162543e4bb32468" providerId="LiveId" clId="{EA430E61-A002-44B9-99DE-1DF4E3B548A2}" dt="2022-10-17T23:54:05.183" v="109" actId="1035"/>
          <ac:spMkLst>
            <pc:docMk/>
            <pc:sldMk cId="3671134025" sldId="261"/>
            <ac:spMk id="16" creationId="{1A507726-D2F1-F837-7016-054B99759AAF}"/>
          </ac:spMkLst>
        </pc:spChg>
        <pc:spChg chg="mod topLvl">
          <ac:chgData name="Kim WooJeong" userId="9162543e4bb32468" providerId="LiveId" clId="{EA430E61-A002-44B9-99DE-1DF4E3B548A2}" dt="2022-10-17T23:54:05.183" v="109" actId="1035"/>
          <ac:spMkLst>
            <pc:docMk/>
            <pc:sldMk cId="3671134025" sldId="261"/>
            <ac:spMk id="17" creationId="{8CE89FEB-971E-3CB3-3918-3FBBE3B588D4}"/>
          </ac:spMkLst>
        </pc:spChg>
        <pc:spChg chg="mod topLvl">
          <ac:chgData name="Kim WooJeong" userId="9162543e4bb32468" providerId="LiveId" clId="{EA430E61-A002-44B9-99DE-1DF4E3B548A2}" dt="2022-10-17T23:54:11.454" v="111" actId="1038"/>
          <ac:spMkLst>
            <pc:docMk/>
            <pc:sldMk cId="3671134025" sldId="261"/>
            <ac:spMk id="18" creationId="{C3884F24-9A43-C5A7-C85F-1B3F6CE74B63}"/>
          </ac:spMkLst>
        </pc:spChg>
        <pc:spChg chg="add mod">
          <ac:chgData name="Kim WooJeong" userId="9162543e4bb32468" providerId="LiveId" clId="{EA430E61-A002-44B9-99DE-1DF4E3B548A2}" dt="2022-10-17T23:54:56.026" v="140" actId="1035"/>
          <ac:spMkLst>
            <pc:docMk/>
            <pc:sldMk cId="3671134025" sldId="261"/>
            <ac:spMk id="19" creationId="{8782B133-4417-99DD-6FCC-9EC41C15B0C1}"/>
          </ac:spMkLst>
        </pc:spChg>
        <pc:spChg chg="add mod">
          <ac:chgData name="Kim WooJeong" userId="9162543e4bb32468" providerId="LiveId" clId="{EA430E61-A002-44B9-99DE-1DF4E3B548A2}" dt="2022-10-17T23:55:23.194" v="148"/>
          <ac:spMkLst>
            <pc:docMk/>
            <pc:sldMk cId="3671134025" sldId="261"/>
            <ac:spMk id="20" creationId="{F1C04E29-28B4-E85F-C201-64CBFAD1FEEE}"/>
          </ac:spMkLst>
        </pc:spChg>
        <pc:spChg chg="mod topLvl">
          <ac:chgData name="Kim WooJeong" userId="9162543e4bb32468" providerId="LiveId" clId="{EA430E61-A002-44B9-99DE-1DF4E3B548A2}" dt="2022-10-17T23:54:05.183" v="109" actId="1035"/>
          <ac:spMkLst>
            <pc:docMk/>
            <pc:sldMk cId="3671134025" sldId="261"/>
            <ac:spMk id="25" creationId="{015C3737-6198-404F-19B8-4B8500C3192F}"/>
          </ac:spMkLst>
        </pc:spChg>
        <pc:spChg chg="mod topLvl">
          <ac:chgData name="Kim WooJeong" userId="9162543e4bb32468" providerId="LiveId" clId="{EA430E61-A002-44B9-99DE-1DF4E3B548A2}" dt="2022-10-17T23:54:05.183" v="109" actId="1035"/>
          <ac:spMkLst>
            <pc:docMk/>
            <pc:sldMk cId="3671134025" sldId="261"/>
            <ac:spMk id="26" creationId="{8C524A36-AF6D-ED63-3DA8-9846D547D2A1}"/>
          </ac:spMkLst>
        </pc:spChg>
        <pc:spChg chg="mod topLvl">
          <ac:chgData name="Kim WooJeong" userId="9162543e4bb32468" providerId="LiveId" clId="{EA430E61-A002-44B9-99DE-1DF4E3B548A2}" dt="2022-10-17T23:54:05.183" v="109" actId="1035"/>
          <ac:spMkLst>
            <pc:docMk/>
            <pc:sldMk cId="3671134025" sldId="261"/>
            <ac:spMk id="27" creationId="{88C69909-D38A-54BE-CB0E-BE963CBA0F42}"/>
          </ac:spMkLst>
        </pc:spChg>
        <pc:spChg chg="mod topLvl">
          <ac:chgData name="Kim WooJeong" userId="9162543e4bb32468" providerId="LiveId" clId="{EA430E61-A002-44B9-99DE-1DF4E3B548A2}" dt="2022-10-17T23:54:05.183" v="109" actId="1035"/>
          <ac:spMkLst>
            <pc:docMk/>
            <pc:sldMk cId="3671134025" sldId="261"/>
            <ac:spMk id="28" creationId="{3AA791D5-2CF4-F742-1512-D78C9B1972A0}"/>
          </ac:spMkLst>
        </pc:spChg>
        <pc:spChg chg="mod topLvl">
          <ac:chgData name="Kim WooJeong" userId="9162543e4bb32468" providerId="LiveId" clId="{EA430E61-A002-44B9-99DE-1DF4E3B548A2}" dt="2022-10-17T23:54:05.183" v="109" actId="1035"/>
          <ac:spMkLst>
            <pc:docMk/>
            <pc:sldMk cId="3671134025" sldId="261"/>
            <ac:spMk id="29" creationId="{44BEEDE2-05A9-DCEA-670B-51849D96F99B}"/>
          </ac:spMkLst>
        </pc:spChg>
        <pc:spChg chg="mod topLvl">
          <ac:chgData name="Kim WooJeong" userId="9162543e4bb32468" providerId="LiveId" clId="{EA430E61-A002-44B9-99DE-1DF4E3B548A2}" dt="2022-10-17T23:54:05.183" v="109" actId="1035"/>
          <ac:spMkLst>
            <pc:docMk/>
            <pc:sldMk cId="3671134025" sldId="261"/>
            <ac:spMk id="30" creationId="{F22734DB-79D5-9D76-008D-6898BE48B814}"/>
          </ac:spMkLst>
        </pc:spChg>
        <pc:spChg chg="mod topLvl">
          <ac:chgData name="Kim WooJeong" userId="9162543e4bb32468" providerId="LiveId" clId="{EA430E61-A002-44B9-99DE-1DF4E3B548A2}" dt="2022-10-17T23:54:05.183" v="109" actId="1035"/>
          <ac:spMkLst>
            <pc:docMk/>
            <pc:sldMk cId="3671134025" sldId="261"/>
            <ac:spMk id="31" creationId="{42FE2346-314B-BCD5-F4CC-3608991AD3E3}"/>
          </ac:spMkLst>
        </pc:spChg>
        <pc:spChg chg="mod topLvl">
          <ac:chgData name="Kim WooJeong" userId="9162543e4bb32468" providerId="LiveId" clId="{EA430E61-A002-44B9-99DE-1DF4E3B548A2}" dt="2022-10-17T23:54:05.183" v="109" actId="1035"/>
          <ac:spMkLst>
            <pc:docMk/>
            <pc:sldMk cId="3671134025" sldId="261"/>
            <ac:spMk id="32" creationId="{02D73E78-6F27-2FE9-343F-1C72BF9AF546}"/>
          </ac:spMkLst>
        </pc:spChg>
        <pc:spChg chg="mod topLvl">
          <ac:chgData name="Kim WooJeong" userId="9162543e4bb32468" providerId="LiveId" clId="{EA430E61-A002-44B9-99DE-1DF4E3B548A2}" dt="2022-10-17T23:54:05.183" v="109" actId="1035"/>
          <ac:spMkLst>
            <pc:docMk/>
            <pc:sldMk cId="3671134025" sldId="261"/>
            <ac:spMk id="33" creationId="{65087506-7BC9-9427-C12E-78D46250BE24}"/>
          </ac:spMkLst>
        </pc:spChg>
        <pc:spChg chg="mod topLvl">
          <ac:chgData name="Kim WooJeong" userId="9162543e4bb32468" providerId="LiveId" clId="{EA430E61-A002-44B9-99DE-1DF4E3B548A2}" dt="2022-10-17T23:54:05.183" v="109" actId="1035"/>
          <ac:spMkLst>
            <pc:docMk/>
            <pc:sldMk cId="3671134025" sldId="261"/>
            <ac:spMk id="34" creationId="{DB95C1F4-2019-E72B-8BAF-78364A14D71C}"/>
          </ac:spMkLst>
        </pc:spChg>
        <pc:spChg chg="mod topLvl">
          <ac:chgData name="Kim WooJeong" userId="9162543e4bb32468" providerId="LiveId" clId="{EA430E61-A002-44B9-99DE-1DF4E3B548A2}" dt="2022-10-17T23:54:05.183" v="109" actId="1035"/>
          <ac:spMkLst>
            <pc:docMk/>
            <pc:sldMk cId="3671134025" sldId="261"/>
            <ac:spMk id="35" creationId="{3F90EA80-197A-0A29-2E2E-F6EB3CFAE23D}"/>
          </ac:spMkLst>
        </pc:spChg>
        <pc:spChg chg="add mod">
          <ac:chgData name="Kim WooJeong" userId="9162543e4bb32468" providerId="LiveId" clId="{EA430E61-A002-44B9-99DE-1DF4E3B548A2}" dt="2022-10-18T00:01:03.258" v="205" actId="12789"/>
          <ac:spMkLst>
            <pc:docMk/>
            <pc:sldMk cId="3671134025" sldId="261"/>
            <ac:spMk id="36" creationId="{2B0B5974-F192-F5D8-EBB4-F4A71ACAA4F5}"/>
          </ac:spMkLst>
        </pc:spChg>
        <pc:spChg chg="add mod">
          <ac:chgData name="Kim WooJeong" userId="9162543e4bb32468" providerId="LiveId" clId="{EA430E61-A002-44B9-99DE-1DF4E3B548A2}" dt="2022-10-18T00:01:21.569" v="208" actId="20577"/>
          <ac:spMkLst>
            <pc:docMk/>
            <pc:sldMk cId="3671134025" sldId="261"/>
            <ac:spMk id="37" creationId="{9726CE30-38F7-D775-29CE-6358DCE48B84}"/>
          </ac:spMkLst>
        </pc:spChg>
        <pc:spChg chg="del">
          <ac:chgData name="Kim WooJeong" userId="9162543e4bb32468" providerId="LiveId" clId="{EA430E61-A002-44B9-99DE-1DF4E3B548A2}" dt="2022-10-17T23:51:07.932" v="4" actId="478"/>
          <ac:spMkLst>
            <pc:docMk/>
            <pc:sldMk cId="3671134025" sldId="261"/>
            <ac:spMk id="38" creationId="{A4538748-FC12-B23A-D5A2-1E1CDAA6CB10}"/>
          </ac:spMkLst>
        </pc:spChg>
        <pc:spChg chg="del">
          <ac:chgData name="Kim WooJeong" userId="9162543e4bb32468" providerId="LiveId" clId="{EA430E61-A002-44B9-99DE-1DF4E3B548A2}" dt="2022-10-17T23:51:07.932" v="4" actId="478"/>
          <ac:spMkLst>
            <pc:docMk/>
            <pc:sldMk cId="3671134025" sldId="261"/>
            <ac:spMk id="39" creationId="{FD9EEC95-79D0-AD2E-0DA6-481C226E1BA1}"/>
          </ac:spMkLst>
        </pc:spChg>
        <pc:grpChg chg="add del mod">
          <ac:chgData name="Kim WooJeong" userId="9162543e4bb32468" providerId="LiveId" clId="{EA430E61-A002-44B9-99DE-1DF4E3B548A2}" dt="2022-10-17T23:52:49.969" v="41" actId="165"/>
          <ac:grpSpMkLst>
            <pc:docMk/>
            <pc:sldMk cId="3671134025" sldId="261"/>
            <ac:grpSpMk id="2" creationId="{5E95C1CB-5A65-D9E6-8C33-B72CD7B1F197}"/>
          </ac:grpSpMkLst>
        </pc:grpChg>
        <pc:grpChg chg="add del mod">
          <ac:chgData name="Kim WooJeong" userId="9162543e4bb32468" providerId="LiveId" clId="{EA430E61-A002-44B9-99DE-1DF4E3B548A2}" dt="2022-10-17T23:52:49.969" v="41" actId="165"/>
          <ac:grpSpMkLst>
            <pc:docMk/>
            <pc:sldMk cId="3671134025" sldId="261"/>
            <ac:grpSpMk id="3" creationId="{561FF264-740F-29F4-ACB6-F46EA1FC78D2}"/>
          </ac:grpSpMkLst>
        </pc:grpChg>
        <pc:grpChg chg="mod topLvl">
          <ac:chgData name="Kim WooJeong" userId="9162543e4bb32468" providerId="LiveId" clId="{EA430E61-A002-44B9-99DE-1DF4E3B548A2}" dt="2022-10-17T23:54:05.183" v="109" actId="1035"/>
          <ac:grpSpMkLst>
            <pc:docMk/>
            <pc:sldMk cId="3671134025" sldId="261"/>
            <ac:grpSpMk id="21" creationId="{277CEC59-9B75-9CCF-385D-DC106BD0A8F4}"/>
          </ac:grpSpMkLst>
        </pc:grpChg>
        <pc:picChg chg="mod topLvl">
          <ac:chgData name="Kim WooJeong" userId="9162543e4bb32468" providerId="LiveId" clId="{EA430E61-A002-44B9-99DE-1DF4E3B548A2}" dt="2022-10-17T23:54:05.183" v="109" actId="1035"/>
          <ac:picMkLst>
            <pc:docMk/>
            <pc:sldMk cId="3671134025" sldId="261"/>
            <ac:picMk id="5" creationId="{2FBFDC87-5688-1E5D-7DEF-0BEE791B3730}"/>
          </ac:picMkLst>
        </pc:picChg>
        <pc:picChg chg="mod topLvl">
          <ac:chgData name="Kim WooJeong" userId="9162543e4bb32468" providerId="LiveId" clId="{EA430E61-A002-44B9-99DE-1DF4E3B548A2}" dt="2022-10-17T23:54:05.183" v="109" actId="1035"/>
          <ac:picMkLst>
            <pc:docMk/>
            <pc:sldMk cId="3671134025" sldId="261"/>
            <ac:picMk id="6" creationId="{66B5F06B-822C-63C9-6996-92AD91D11F31}"/>
          </ac:picMkLst>
        </pc:picChg>
        <pc:picChg chg="mod topLvl">
          <ac:chgData name="Kim WooJeong" userId="9162543e4bb32468" providerId="LiveId" clId="{EA430E61-A002-44B9-99DE-1DF4E3B548A2}" dt="2022-10-17T23:54:05.183" v="109" actId="1035"/>
          <ac:picMkLst>
            <pc:docMk/>
            <pc:sldMk cId="3671134025" sldId="261"/>
            <ac:picMk id="7" creationId="{83084360-62C1-851D-D5D4-87C095C3B0BD}"/>
          </ac:picMkLst>
        </pc:picChg>
        <pc:picChg chg="mod">
          <ac:chgData name="Kim WooJeong" userId="9162543e4bb32468" providerId="LiveId" clId="{EA430E61-A002-44B9-99DE-1DF4E3B548A2}" dt="2022-10-17T23:52:49.969" v="41" actId="165"/>
          <ac:picMkLst>
            <pc:docMk/>
            <pc:sldMk cId="3671134025" sldId="261"/>
            <ac:picMk id="22" creationId="{0EB7D96A-6953-0F8C-8EBE-DB9C51C484D9}"/>
          </ac:picMkLst>
        </pc:picChg>
        <pc:picChg chg="mod">
          <ac:chgData name="Kim WooJeong" userId="9162543e4bb32468" providerId="LiveId" clId="{EA430E61-A002-44B9-99DE-1DF4E3B548A2}" dt="2022-10-17T23:52:49.969" v="41" actId="165"/>
          <ac:picMkLst>
            <pc:docMk/>
            <pc:sldMk cId="3671134025" sldId="261"/>
            <ac:picMk id="23" creationId="{9018EF6F-863D-FA47-FD6E-8C7B60E99359}"/>
          </ac:picMkLst>
        </pc:picChg>
        <pc:picChg chg="mod">
          <ac:chgData name="Kim WooJeong" userId="9162543e4bb32468" providerId="LiveId" clId="{EA430E61-A002-44B9-99DE-1DF4E3B548A2}" dt="2022-10-17T23:52:49.969" v="41" actId="165"/>
          <ac:picMkLst>
            <pc:docMk/>
            <pc:sldMk cId="3671134025" sldId="261"/>
            <ac:picMk id="24" creationId="{15992FDF-B346-5436-9446-0A4711A827FA}"/>
          </ac:picMkLst>
        </pc:picChg>
      </pc:sldChg>
      <pc:sldChg chg="addSp modSp del mod">
        <pc:chgData name="Kim WooJeong" userId="9162543e4bb32468" providerId="LiveId" clId="{EA430E61-A002-44B9-99DE-1DF4E3B548A2}" dt="2022-10-17T23:56:23.187" v="158" actId="47"/>
        <pc:sldMkLst>
          <pc:docMk/>
          <pc:sldMk cId="2548563066" sldId="262"/>
        </pc:sldMkLst>
        <pc:spChg chg="mod">
          <ac:chgData name="Kim WooJeong" userId="9162543e4bb32468" providerId="LiveId" clId="{EA430E61-A002-44B9-99DE-1DF4E3B548A2}" dt="2022-10-17T23:55:18.567" v="147" actId="20577"/>
          <ac:spMkLst>
            <pc:docMk/>
            <pc:sldMk cId="2548563066" sldId="262"/>
            <ac:spMk id="4" creationId="{7898CA73-A6C0-6265-2D96-2A4DA10D05CB}"/>
          </ac:spMkLst>
        </pc:spChg>
        <pc:spChg chg="mod">
          <ac:chgData name="Kim WooJeong" userId="9162543e4bb32468" providerId="LiveId" clId="{EA430E61-A002-44B9-99DE-1DF4E3B548A2}" dt="2022-10-17T23:51:24.727" v="5" actId="164"/>
          <ac:spMkLst>
            <pc:docMk/>
            <pc:sldMk cId="2548563066" sldId="262"/>
            <ac:spMk id="9" creationId="{25203B22-46A1-74A5-1027-01FA4E7F4FB5}"/>
          </ac:spMkLst>
        </pc:spChg>
        <pc:spChg chg="mod">
          <ac:chgData name="Kim WooJeong" userId="9162543e4bb32468" providerId="LiveId" clId="{EA430E61-A002-44B9-99DE-1DF4E3B548A2}" dt="2022-10-17T23:51:24.727" v="5" actId="164"/>
          <ac:spMkLst>
            <pc:docMk/>
            <pc:sldMk cId="2548563066" sldId="262"/>
            <ac:spMk id="10" creationId="{602ABA9F-A112-9360-A759-51818165C9AA}"/>
          </ac:spMkLst>
        </pc:spChg>
        <pc:spChg chg="mod">
          <ac:chgData name="Kim WooJeong" userId="9162543e4bb32468" providerId="LiveId" clId="{EA430E61-A002-44B9-99DE-1DF4E3B548A2}" dt="2022-10-17T23:51:24.727" v="5" actId="164"/>
          <ac:spMkLst>
            <pc:docMk/>
            <pc:sldMk cId="2548563066" sldId="262"/>
            <ac:spMk id="11" creationId="{8BAA6E87-833F-1599-D60B-5042FA18CF12}"/>
          </ac:spMkLst>
        </pc:spChg>
        <pc:spChg chg="mod">
          <ac:chgData name="Kim WooJeong" userId="9162543e4bb32468" providerId="LiveId" clId="{EA430E61-A002-44B9-99DE-1DF4E3B548A2}" dt="2022-10-17T23:51:24.727" v="5" actId="164"/>
          <ac:spMkLst>
            <pc:docMk/>
            <pc:sldMk cId="2548563066" sldId="262"/>
            <ac:spMk id="12" creationId="{617C5DDB-8336-08EC-01E4-466807F5D943}"/>
          </ac:spMkLst>
        </pc:spChg>
        <pc:spChg chg="mod">
          <ac:chgData name="Kim WooJeong" userId="9162543e4bb32468" providerId="LiveId" clId="{EA430E61-A002-44B9-99DE-1DF4E3B548A2}" dt="2022-10-17T23:51:24.727" v="5" actId="164"/>
          <ac:spMkLst>
            <pc:docMk/>
            <pc:sldMk cId="2548563066" sldId="262"/>
            <ac:spMk id="13" creationId="{AA332676-9AC0-9C27-9ED7-86ED8F06AA76}"/>
          </ac:spMkLst>
        </pc:spChg>
        <pc:spChg chg="mod">
          <ac:chgData name="Kim WooJeong" userId="9162543e4bb32468" providerId="LiveId" clId="{EA430E61-A002-44B9-99DE-1DF4E3B548A2}" dt="2022-10-17T23:51:24.727" v="5" actId="164"/>
          <ac:spMkLst>
            <pc:docMk/>
            <pc:sldMk cId="2548563066" sldId="262"/>
            <ac:spMk id="14" creationId="{B944DC6D-D43C-E70D-86DB-A29D2EDF6245}"/>
          </ac:spMkLst>
        </pc:spChg>
        <pc:spChg chg="mod">
          <ac:chgData name="Kim WooJeong" userId="9162543e4bb32468" providerId="LiveId" clId="{EA430E61-A002-44B9-99DE-1DF4E3B548A2}" dt="2022-10-17T23:51:24.727" v="5" actId="164"/>
          <ac:spMkLst>
            <pc:docMk/>
            <pc:sldMk cId="2548563066" sldId="262"/>
            <ac:spMk id="15" creationId="{74D64707-FD2F-F8CB-6FDD-1855B0C2533B}"/>
          </ac:spMkLst>
        </pc:spChg>
        <pc:spChg chg="mod">
          <ac:chgData name="Kim WooJeong" userId="9162543e4bb32468" providerId="LiveId" clId="{EA430E61-A002-44B9-99DE-1DF4E3B548A2}" dt="2022-10-17T23:51:24.727" v="5" actId="164"/>
          <ac:spMkLst>
            <pc:docMk/>
            <pc:sldMk cId="2548563066" sldId="262"/>
            <ac:spMk id="16" creationId="{4C34BFA7-8FE7-723E-09FB-53FC127188D7}"/>
          </ac:spMkLst>
        </pc:spChg>
        <pc:spChg chg="mod">
          <ac:chgData name="Kim WooJeong" userId="9162543e4bb32468" providerId="LiveId" clId="{EA430E61-A002-44B9-99DE-1DF4E3B548A2}" dt="2022-10-17T23:51:24.727" v="5" actId="164"/>
          <ac:spMkLst>
            <pc:docMk/>
            <pc:sldMk cId="2548563066" sldId="262"/>
            <ac:spMk id="17" creationId="{F537B649-491E-B8A3-EC96-E4FCA1F171D7}"/>
          </ac:spMkLst>
        </pc:spChg>
        <pc:spChg chg="mod">
          <ac:chgData name="Kim WooJeong" userId="9162543e4bb32468" providerId="LiveId" clId="{EA430E61-A002-44B9-99DE-1DF4E3B548A2}" dt="2022-10-17T23:51:24.727" v="5" actId="164"/>
          <ac:spMkLst>
            <pc:docMk/>
            <pc:sldMk cId="2548563066" sldId="262"/>
            <ac:spMk id="18" creationId="{9E8A93F1-27F4-5B6F-34B3-58D6F0590631}"/>
          </ac:spMkLst>
        </pc:spChg>
        <pc:spChg chg="mod">
          <ac:chgData name="Kim WooJeong" userId="9162543e4bb32468" providerId="LiveId" clId="{EA430E61-A002-44B9-99DE-1DF4E3B548A2}" dt="2022-10-17T23:51:24.727" v="5" actId="164"/>
          <ac:spMkLst>
            <pc:docMk/>
            <pc:sldMk cId="2548563066" sldId="262"/>
            <ac:spMk id="19" creationId="{DEBACE30-157D-D9E1-2967-ACD670FBD3FE}"/>
          </ac:spMkLst>
        </pc:spChg>
        <pc:grpChg chg="add mod">
          <ac:chgData name="Kim WooJeong" userId="9162543e4bb32468" providerId="LiveId" clId="{EA430E61-A002-44B9-99DE-1DF4E3B548A2}" dt="2022-10-17T23:51:24.727" v="5" actId="164"/>
          <ac:grpSpMkLst>
            <pc:docMk/>
            <pc:sldMk cId="2548563066" sldId="262"/>
            <ac:grpSpMk id="2" creationId="{1A17965D-F7C5-14E8-12A5-C396E7F6AD37}"/>
          </ac:grpSpMkLst>
        </pc:grpChg>
        <pc:picChg chg="mod">
          <ac:chgData name="Kim WooJeong" userId="9162543e4bb32468" providerId="LiveId" clId="{EA430E61-A002-44B9-99DE-1DF4E3B548A2}" dt="2022-10-17T23:51:24.727" v="5" actId="164"/>
          <ac:picMkLst>
            <pc:docMk/>
            <pc:sldMk cId="2548563066" sldId="262"/>
            <ac:picMk id="6" creationId="{CCF1E1E0-6BD4-1508-F4DF-421AF6F28295}"/>
          </ac:picMkLst>
        </pc:picChg>
        <pc:picChg chg="mod">
          <ac:chgData name="Kim WooJeong" userId="9162543e4bb32468" providerId="LiveId" clId="{EA430E61-A002-44B9-99DE-1DF4E3B548A2}" dt="2022-10-17T23:51:24.727" v="5" actId="164"/>
          <ac:picMkLst>
            <pc:docMk/>
            <pc:sldMk cId="2548563066" sldId="262"/>
            <ac:picMk id="7" creationId="{D701E170-FDEE-ADC1-C614-7227F359D852}"/>
          </ac:picMkLst>
        </pc:picChg>
        <pc:picChg chg="mod">
          <ac:chgData name="Kim WooJeong" userId="9162543e4bb32468" providerId="LiveId" clId="{EA430E61-A002-44B9-99DE-1DF4E3B548A2}" dt="2022-10-17T23:51:24.727" v="5" actId="164"/>
          <ac:picMkLst>
            <pc:docMk/>
            <pc:sldMk cId="2548563066" sldId="262"/>
            <ac:picMk id="8" creationId="{478B349E-AFB9-C9DE-C877-A0AA494CB33E}"/>
          </ac:picMkLst>
        </pc:picChg>
      </pc:sldChg>
      <pc:sldChg chg="addSp delSp modSp mod">
        <pc:chgData name="Kim WooJeong" userId="9162543e4bb32468" providerId="LiveId" clId="{EA430E61-A002-44B9-99DE-1DF4E3B548A2}" dt="2022-10-18T05:38:21.950" v="1738" actId="20577"/>
        <pc:sldMkLst>
          <pc:docMk/>
          <pc:sldMk cId="3592118887" sldId="263"/>
        </pc:sldMkLst>
        <pc:spChg chg="add mod">
          <ac:chgData name="Kim WooJeong" userId="9162543e4bb32468" providerId="LiveId" clId="{EA430E61-A002-44B9-99DE-1DF4E3B548A2}" dt="2022-10-18T05:14:40.185" v="1401" actId="14100"/>
          <ac:spMkLst>
            <pc:docMk/>
            <pc:sldMk cId="3592118887" sldId="263"/>
            <ac:spMk id="3" creationId="{0A41ED87-4502-A1DC-8E76-9839671588A9}"/>
          </ac:spMkLst>
        </pc:spChg>
        <pc:spChg chg="mod">
          <ac:chgData name="Kim WooJeong" userId="9162543e4bb32468" providerId="LiveId" clId="{EA430E61-A002-44B9-99DE-1DF4E3B548A2}" dt="2022-10-18T05:38:21.950" v="1738" actId="20577"/>
          <ac:spMkLst>
            <pc:docMk/>
            <pc:sldMk cId="3592118887" sldId="263"/>
            <ac:spMk id="4" creationId="{3C6EC97A-9D13-0CEA-0341-90A93869B662}"/>
          </ac:spMkLst>
        </pc:spChg>
        <pc:spChg chg="add mod">
          <ac:chgData name="Kim WooJeong" userId="9162543e4bb32468" providerId="LiveId" clId="{EA430E61-A002-44B9-99DE-1DF4E3B548A2}" dt="2022-10-18T00:09:31.165" v="383" actId="692"/>
          <ac:spMkLst>
            <pc:docMk/>
            <pc:sldMk cId="3592118887" sldId="263"/>
            <ac:spMk id="14" creationId="{E2ADB38C-4263-29F1-A692-D0321E81CA6A}"/>
          </ac:spMkLst>
        </pc:spChg>
        <pc:spChg chg="del">
          <ac:chgData name="Kim WooJeong" userId="9162543e4bb32468" providerId="LiveId" clId="{EA430E61-A002-44B9-99DE-1DF4E3B548A2}" dt="2022-10-18T00:04:00.811" v="277" actId="478"/>
          <ac:spMkLst>
            <pc:docMk/>
            <pc:sldMk cId="3592118887" sldId="263"/>
            <ac:spMk id="15" creationId="{F975E486-B477-C34B-34F1-67156F5EDB85}"/>
          </ac:spMkLst>
        </pc:spChg>
        <pc:spChg chg="del">
          <ac:chgData name="Kim WooJeong" userId="9162543e4bb32468" providerId="LiveId" clId="{EA430E61-A002-44B9-99DE-1DF4E3B548A2}" dt="2022-10-18T00:03:32.894" v="273" actId="478"/>
          <ac:spMkLst>
            <pc:docMk/>
            <pc:sldMk cId="3592118887" sldId="263"/>
            <ac:spMk id="16" creationId="{52925AEB-76DD-39D0-A0E5-761A0D3CB020}"/>
          </ac:spMkLst>
        </pc:spChg>
        <pc:spChg chg="del">
          <ac:chgData name="Kim WooJeong" userId="9162543e4bb32468" providerId="LiveId" clId="{EA430E61-A002-44B9-99DE-1DF4E3B548A2}" dt="2022-10-18T00:03:34.379" v="274" actId="478"/>
          <ac:spMkLst>
            <pc:docMk/>
            <pc:sldMk cId="3592118887" sldId="263"/>
            <ac:spMk id="17" creationId="{4519518C-EF88-F185-E584-E5E539C99C5B}"/>
          </ac:spMkLst>
        </pc:spChg>
        <pc:spChg chg="del">
          <ac:chgData name="Kim WooJeong" userId="9162543e4bb32468" providerId="LiveId" clId="{EA430E61-A002-44B9-99DE-1DF4E3B548A2}" dt="2022-10-18T00:03:35.282" v="275" actId="478"/>
          <ac:spMkLst>
            <pc:docMk/>
            <pc:sldMk cId="3592118887" sldId="263"/>
            <ac:spMk id="18" creationId="{D525EBFA-2E6B-3CD3-B9D6-7FC69C61F831}"/>
          </ac:spMkLst>
        </pc:spChg>
        <pc:spChg chg="mod">
          <ac:chgData name="Kim WooJeong" userId="9162543e4bb32468" providerId="LiveId" clId="{EA430E61-A002-44B9-99DE-1DF4E3B548A2}" dt="2022-10-18T00:04:01.162" v="278"/>
          <ac:spMkLst>
            <pc:docMk/>
            <pc:sldMk cId="3592118887" sldId="263"/>
            <ac:spMk id="22" creationId="{1C1D6698-85B5-9A3C-275B-6212DBFF93B5}"/>
          </ac:spMkLst>
        </pc:spChg>
        <pc:spChg chg="add mod topLvl">
          <ac:chgData name="Kim WooJeong" userId="9162543e4bb32468" providerId="LiveId" clId="{EA430E61-A002-44B9-99DE-1DF4E3B548A2}" dt="2022-10-18T00:07:29.920" v="343" actId="164"/>
          <ac:spMkLst>
            <pc:docMk/>
            <pc:sldMk cId="3592118887" sldId="263"/>
            <ac:spMk id="29" creationId="{5A7EDCEB-091E-B41B-2A95-32DF1D6180A5}"/>
          </ac:spMkLst>
        </pc:spChg>
        <pc:spChg chg="add del mod topLvl">
          <ac:chgData name="Kim WooJeong" userId="9162543e4bb32468" providerId="LiveId" clId="{EA430E61-A002-44B9-99DE-1DF4E3B548A2}" dt="2022-10-18T05:14:51.631" v="1402" actId="478"/>
          <ac:spMkLst>
            <pc:docMk/>
            <pc:sldMk cId="3592118887" sldId="263"/>
            <ac:spMk id="30" creationId="{C11EB679-1FA8-8C95-4229-F77DEDCFAFA2}"/>
          </ac:spMkLst>
        </pc:spChg>
        <pc:spChg chg="add mod">
          <ac:chgData name="Kim WooJeong" userId="9162543e4bb32468" providerId="LiveId" clId="{EA430E61-A002-44B9-99DE-1DF4E3B548A2}" dt="2022-10-18T00:09:58.537" v="393" actId="20577"/>
          <ac:spMkLst>
            <pc:docMk/>
            <pc:sldMk cId="3592118887" sldId="263"/>
            <ac:spMk id="33" creationId="{3439D33E-3D86-9005-364E-45228E9B7C64}"/>
          </ac:spMkLst>
        </pc:spChg>
        <pc:spChg chg="add mod">
          <ac:chgData name="Kim WooJeong" userId="9162543e4bb32468" providerId="LiveId" clId="{EA430E61-A002-44B9-99DE-1DF4E3B548A2}" dt="2022-10-18T00:10:28.128" v="430" actId="122"/>
          <ac:spMkLst>
            <pc:docMk/>
            <pc:sldMk cId="3592118887" sldId="263"/>
            <ac:spMk id="43" creationId="{4760D8DD-AF76-E456-E0B6-FDE174FC37F4}"/>
          </ac:spMkLst>
        </pc:spChg>
        <pc:spChg chg="add mod">
          <ac:chgData name="Kim WooJeong" userId="9162543e4bb32468" providerId="LiveId" clId="{EA430E61-A002-44B9-99DE-1DF4E3B548A2}" dt="2022-10-18T00:14:24.281" v="450" actId="14100"/>
          <ac:spMkLst>
            <pc:docMk/>
            <pc:sldMk cId="3592118887" sldId="263"/>
            <ac:spMk id="44" creationId="{B9A4CAB8-A914-AFAE-515C-F3EC3C608352}"/>
          </ac:spMkLst>
        </pc:spChg>
        <pc:grpChg chg="del mod">
          <ac:chgData name="Kim WooJeong" userId="9162543e4bb32468" providerId="LiveId" clId="{EA430E61-A002-44B9-99DE-1DF4E3B548A2}" dt="2022-10-18T00:03:36.036" v="276" actId="478"/>
          <ac:grpSpMkLst>
            <pc:docMk/>
            <pc:sldMk cId="3592118887" sldId="263"/>
            <ac:grpSpMk id="3" creationId="{1D338423-2448-E9C0-E2A1-20E2209D49D5}"/>
          </ac:grpSpMkLst>
        </pc:grpChg>
        <pc:grpChg chg="del">
          <ac:chgData name="Kim WooJeong" userId="9162543e4bb32468" providerId="LiveId" clId="{EA430E61-A002-44B9-99DE-1DF4E3B548A2}" dt="2022-10-18T00:03:30.668" v="272" actId="478"/>
          <ac:grpSpMkLst>
            <pc:docMk/>
            <pc:sldMk cId="3592118887" sldId="263"/>
            <ac:grpSpMk id="7" creationId="{4EF91675-00D1-286D-8772-DF871181DAC5}"/>
          </ac:grpSpMkLst>
        </pc:grpChg>
        <pc:grpChg chg="add mod">
          <ac:chgData name="Kim WooJeong" userId="9162543e4bb32468" providerId="LiveId" clId="{EA430E61-A002-44B9-99DE-1DF4E3B548A2}" dt="2022-10-18T00:04:01.162" v="278"/>
          <ac:grpSpMkLst>
            <pc:docMk/>
            <pc:sldMk cId="3592118887" sldId="263"/>
            <ac:grpSpMk id="8" creationId="{3C4BBC73-13C1-72FA-FCE6-C087DC032F2E}"/>
          </ac:grpSpMkLst>
        </pc:grpChg>
        <pc:grpChg chg="add mod">
          <ac:chgData name="Kim WooJeong" userId="9162543e4bb32468" providerId="LiveId" clId="{EA430E61-A002-44B9-99DE-1DF4E3B548A2}" dt="2022-10-18T00:04:01.162" v="278"/>
          <ac:grpSpMkLst>
            <pc:docMk/>
            <pc:sldMk cId="3592118887" sldId="263"/>
            <ac:grpSpMk id="20" creationId="{65DCC75B-AD55-4795-38D4-E030F4C9EAA3}"/>
          </ac:grpSpMkLst>
        </pc:grpChg>
        <pc:grpChg chg="add del mod">
          <ac:chgData name="Kim WooJeong" userId="9162543e4bb32468" providerId="LiveId" clId="{EA430E61-A002-44B9-99DE-1DF4E3B548A2}" dt="2022-10-18T00:07:24.756" v="342" actId="165"/>
          <ac:grpSpMkLst>
            <pc:docMk/>
            <pc:sldMk cId="3592118887" sldId="263"/>
            <ac:grpSpMk id="32" creationId="{FA59E782-1AC2-43FF-6304-201500B80717}"/>
          </ac:grpSpMkLst>
        </pc:grpChg>
        <pc:grpChg chg="add mod">
          <ac:chgData name="Kim WooJeong" userId="9162543e4bb32468" providerId="LiveId" clId="{EA430E61-A002-44B9-99DE-1DF4E3B548A2}" dt="2022-10-18T00:07:38.943" v="344" actId="1076"/>
          <ac:grpSpMkLst>
            <pc:docMk/>
            <pc:sldMk cId="3592118887" sldId="263"/>
            <ac:grpSpMk id="34" creationId="{43B5E855-59EE-4AD6-F21D-B918C134B371}"/>
          </ac:grpSpMkLst>
        </pc:grpChg>
        <pc:picChg chg="mod">
          <ac:chgData name="Kim WooJeong" userId="9162543e4bb32468" providerId="LiveId" clId="{EA430E61-A002-44B9-99DE-1DF4E3B548A2}" dt="2022-10-18T00:04:01.162" v="278"/>
          <ac:picMkLst>
            <pc:docMk/>
            <pc:sldMk cId="3592118887" sldId="263"/>
            <ac:picMk id="9" creationId="{A0D8CE8D-8243-59B1-1C09-94909B6611AA}"/>
          </ac:picMkLst>
        </pc:picChg>
        <pc:picChg chg="mod">
          <ac:chgData name="Kim WooJeong" userId="9162543e4bb32468" providerId="LiveId" clId="{EA430E61-A002-44B9-99DE-1DF4E3B548A2}" dt="2022-10-18T00:04:01.162" v="278"/>
          <ac:picMkLst>
            <pc:docMk/>
            <pc:sldMk cId="3592118887" sldId="263"/>
            <ac:picMk id="21" creationId="{EFD8AC1C-B663-C3D4-A3AB-EE3D02D1F634}"/>
          </ac:picMkLst>
        </pc:picChg>
        <pc:picChg chg="add mod topLvl">
          <ac:chgData name="Kim WooJeong" userId="9162543e4bb32468" providerId="LiveId" clId="{EA430E61-A002-44B9-99DE-1DF4E3B548A2}" dt="2022-10-18T00:07:29.920" v="343" actId="164"/>
          <ac:picMkLst>
            <pc:docMk/>
            <pc:sldMk cId="3592118887" sldId="263"/>
            <ac:picMk id="28" creationId="{45741742-7DD8-08CA-B0AB-DDBE533A9DA1}"/>
          </ac:picMkLst>
        </pc:picChg>
        <pc:picChg chg="add mod">
          <ac:chgData name="Kim WooJeong" userId="9162543e4bb32468" providerId="LiveId" clId="{EA430E61-A002-44B9-99DE-1DF4E3B548A2}" dt="2022-10-18T00:07:29.920" v="343" actId="164"/>
          <ac:picMkLst>
            <pc:docMk/>
            <pc:sldMk cId="3592118887" sldId="263"/>
            <ac:picMk id="31" creationId="{F8AA0CDE-7201-EDB3-3EE7-315539731A16}"/>
          </ac:picMkLst>
        </pc:picChg>
        <pc:cxnChg chg="mod">
          <ac:chgData name="Kim WooJeong" userId="9162543e4bb32468" providerId="LiveId" clId="{EA430E61-A002-44B9-99DE-1DF4E3B548A2}" dt="2022-10-18T00:04:01.162" v="278"/>
          <ac:cxnSpMkLst>
            <pc:docMk/>
            <pc:sldMk cId="3592118887" sldId="263"/>
            <ac:cxnSpMk id="13" creationId="{318B1A20-143A-9815-FDA6-9BCEEB5377BC}"/>
          </ac:cxnSpMkLst>
        </pc:cxnChg>
        <pc:cxnChg chg="add del mod">
          <ac:chgData name="Kim WooJeong" userId="9162543e4bb32468" providerId="LiveId" clId="{EA430E61-A002-44B9-99DE-1DF4E3B548A2}" dt="2022-10-18T00:06:06.051" v="334" actId="478"/>
          <ac:cxnSpMkLst>
            <pc:docMk/>
            <pc:sldMk cId="3592118887" sldId="263"/>
            <ac:cxnSpMk id="19" creationId="{3F37BB8D-3236-A4BA-A147-163B0F8B0426}"/>
          </ac:cxnSpMkLst>
        </pc:cxnChg>
        <pc:cxnChg chg="mod">
          <ac:chgData name="Kim WooJeong" userId="9162543e4bb32468" providerId="LiveId" clId="{EA430E61-A002-44B9-99DE-1DF4E3B548A2}" dt="2022-10-18T00:04:01.162" v="278"/>
          <ac:cxnSpMkLst>
            <pc:docMk/>
            <pc:sldMk cId="3592118887" sldId="263"/>
            <ac:cxnSpMk id="23" creationId="{B0BA5D98-3EDE-BC2B-C09D-F75E598FF89E}"/>
          </ac:cxnSpMkLst>
        </pc:cxnChg>
        <pc:cxnChg chg="mod">
          <ac:chgData name="Kim WooJeong" userId="9162543e4bb32468" providerId="LiveId" clId="{EA430E61-A002-44B9-99DE-1DF4E3B548A2}" dt="2022-10-18T00:04:01.162" v="278"/>
          <ac:cxnSpMkLst>
            <pc:docMk/>
            <pc:sldMk cId="3592118887" sldId="263"/>
            <ac:cxnSpMk id="24" creationId="{438E9AD2-7D27-92C6-5470-39C08CE1400A}"/>
          </ac:cxnSpMkLst>
        </pc:cxnChg>
        <pc:cxnChg chg="add mod">
          <ac:chgData name="Kim WooJeong" userId="9162543e4bb32468" providerId="LiveId" clId="{EA430E61-A002-44B9-99DE-1DF4E3B548A2}" dt="2022-10-18T00:09:44.920" v="391" actId="692"/>
          <ac:cxnSpMkLst>
            <pc:docMk/>
            <pc:sldMk cId="3592118887" sldId="263"/>
            <ac:cxnSpMk id="35" creationId="{DDEC2CEA-6343-618F-AAAB-D3ED6A4E9CF2}"/>
          </ac:cxnSpMkLst>
        </pc:cxnChg>
        <pc:cxnChg chg="add mod">
          <ac:chgData name="Kim WooJeong" userId="9162543e4bb32468" providerId="LiveId" clId="{EA430E61-A002-44B9-99DE-1DF4E3B548A2}" dt="2022-10-18T00:09:06.548" v="375" actId="692"/>
          <ac:cxnSpMkLst>
            <pc:docMk/>
            <pc:sldMk cId="3592118887" sldId="263"/>
            <ac:cxnSpMk id="37" creationId="{13E84E95-D08B-B17D-5F97-B0777C7C2AD2}"/>
          </ac:cxnSpMkLst>
        </pc:cxnChg>
        <pc:cxnChg chg="add mod">
          <ac:chgData name="Kim WooJeong" userId="9162543e4bb32468" providerId="LiveId" clId="{EA430E61-A002-44B9-99DE-1DF4E3B548A2}" dt="2022-10-18T04:52:35.923" v="1011" actId="14100"/>
          <ac:cxnSpMkLst>
            <pc:docMk/>
            <pc:sldMk cId="3592118887" sldId="263"/>
            <ac:cxnSpMk id="40" creationId="{6DA80641-3DE1-FD7A-8C59-90BAEC6065DA}"/>
          </ac:cxnSpMkLst>
        </pc:cxnChg>
      </pc:sldChg>
      <pc:sldChg chg="addSp delSp modSp mod">
        <pc:chgData name="Kim WooJeong" userId="9162543e4bb32468" providerId="LiveId" clId="{EA430E61-A002-44B9-99DE-1DF4E3B548A2}" dt="2022-10-18T05:38:16.130" v="1711" actId="20577"/>
        <pc:sldMkLst>
          <pc:docMk/>
          <pc:sldMk cId="3114222621" sldId="264"/>
        </pc:sldMkLst>
        <pc:spChg chg="mod">
          <ac:chgData name="Kim WooJeong" userId="9162543e4bb32468" providerId="LiveId" clId="{EA430E61-A002-44B9-99DE-1DF4E3B548A2}" dt="2022-10-18T05:38:16.130" v="1711" actId="20577"/>
          <ac:spMkLst>
            <pc:docMk/>
            <pc:sldMk cId="3114222621" sldId="264"/>
            <ac:spMk id="4" creationId="{D85C52C8-9D40-F0A5-A572-EAB338F80A07}"/>
          </ac:spMkLst>
        </pc:spChg>
        <pc:spChg chg="mod topLvl">
          <ac:chgData name="Kim WooJeong" userId="9162543e4bb32468" providerId="LiveId" clId="{EA430E61-A002-44B9-99DE-1DF4E3B548A2}" dt="2022-10-18T04:57:04.531" v="1042" actId="165"/>
          <ac:spMkLst>
            <pc:docMk/>
            <pc:sldMk cId="3114222621" sldId="264"/>
            <ac:spMk id="10" creationId="{40236DC4-376F-6440-03C9-67493D1F0510}"/>
          </ac:spMkLst>
        </pc:spChg>
        <pc:spChg chg="mod topLvl">
          <ac:chgData name="Kim WooJeong" userId="9162543e4bb32468" providerId="LiveId" clId="{EA430E61-A002-44B9-99DE-1DF4E3B548A2}" dt="2022-10-18T04:57:04.531" v="1042" actId="165"/>
          <ac:spMkLst>
            <pc:docMk/>
            <pc:sldMk cId="3114222621" sldId="264"/>
            <ac:spMk id="11" creationId="{4C2A2959-131C-6D4A-5328-6F5624D9CBD2}"/>
          </ac:spMkLst>
        </pc:spChg>
        <pc:spChg chg="mod topLvl">
          <ac:chgData name="Kim WooJeong" userId="9162543e4bb32468" providerId="LiveId" clId="{EA430E61-A002-44B9-99DE-1DF4E3B548A2}" dt="2022-10-18T04:57:12.455" v="1043" actId="164"/>
          <ac:spMkLst>
            <pc:docMk/>
            <pc:sldMk cId="3114222621" sldId="264"/>
            <ac:spMk id="13" creationId="{FEF48C77-7CB1-2065-D78F-E85B36D1BB06}"/>
          </ac:spMkLst>
        </pc:spChg>
        <pc:spChg chg="add mod">
          <ac:chgData name="Kim WooJeong" userId="9162543e4bb32468" providerId="LiveId" clId="{EA430E61-A002-44B9-99DE-1DF4E3B548A2}" dt="2022-10-18T04:58:01.347" v="1046" actId="12789"/>
          <ac:spMkLst>
            <pc:docMk/>
            <pc:sldMk cId="3114222621" sldId="264"/>
            <ac:spMk id="14" creationId="{7C7D4203-4572-1C36-E4A4-2769DFEC2DA3}"/>
          </ac:spMkLst>
        </pc:spChg>
        <pc:spChg chg="add mod">
          <ac:chgData name="Kim WooJeong" userId="9162543e4bb32468" providerId="LiveId" clId="{EA430E61-A002-44B9-99DE-1DF4E3B548A2}" dt="2022-10-18T04:57:51.545" v="1045" actId="12789"/>
          <ac:spMkLst>
            <pc:docMk/>
            <pc:sldMk cId="3114222621" sldId="264"/>
            <ac:spMk id="15" creationId="{21147699-8F3D-DD30-EC05-3B961C9EFA6E}"/>
          </ac:spMkLst>
        </pc:spChg>
        <pc:grpChg chg="del">
          <ac:chgData name="Kim WooJeong" userId="9162543e4bb32468" providerId="LiveId" clId="{EA430E61-A002-44B9-99DE-1DF4E3B548A2}" dt="2022-10-18T04:52:51.649" v="1012" actId="478"/>
          <ac:grpSpMkLst>
            <pc:docMk/>
            <pc:sldMk cId="3114222621" sldId="264"/>
            <ac:grpSpMk id="7" creationId="{0465D490-19A5-D392-4A57-9DFB1B7D401A}"/>
          </ac:grpSpMkLst>
        </pc:grpChg>
        <pc:grpChg chg="add del mod">
          <ac:chgData name="Kim WooJeong" userId="9162543e4bb32468" providerId="LiveId" clId="{EA430E61-A002-44B9-99DE-1DF4E3B548A2}" dt="2022-10-18T04:57:04.531" v="1042" actId="165"/>
          <ac:grpSpMkLst>
            <pc:docMk/>
            <pc:sldMk cId="3114222621" sldId="264"/>
            <ac:grpSpMk id="8" creationId="{602030EA-B2F8-650B-32BE-AC21D29BC5BA}"/>
          </ac:grpSpMkLst>
        </pc:grpChg>
        <pc:grpChg chg="add mod">
          <ac:chgData name="Kim WooJeong" userId="9162543e4bb32468" providerId="LiveId" clId="{EA430E61-A002-44B9-99DE-1DF4E3B548A2}" dt="2022-10-18T04:57:51.545" v="1045" actId="12789"/>
          <ac:grpSpMkLst>
            <pc:docMk/>
            <pc:sldMk cId="3114222621" sldId="264"/>
            <ac:grpSpMk id="16" creationId="{856184F6-E293-096C-BBFA-9BE748BD9D72}"/>
          </ac:grpSpMkLst>
        </pc:grpChg>
        <pc:picChg chg="add del mod">
          <ac:chgData name="Kim WooJeong" userId="9162543e4bb32468" providerId="LiveId" clId="{EA430E61-A002-44B9-99DE-1DF4E3B548A2}" dt="2022-10-18T05:17:22.427" v="1405" actId="21"/>
          <ac:picMkLst>
            <pc:docMk/>
            <pc:sldMk cId="3114222621" sldId="264"/>
            <ac:picMk id="2" creationId="{03195939-04F7-1A2C-E8CA-3D3151C1439F}"/>
          </ac:picMkLst>
        </pc:picChg>
        <pc:picChg chg="add del mod">
          <ac:chgData name="Kim WooJeong" userId="9162543e4bb32468" providerId="LiveId" clId="{EA430E61-A002-44B9-99DE-1DF4E3B548A2}" dt="2022-10-18T05:17:30.096" v="1407" actId="21"/>
          <ac:picMkLst>
            <pc:docMk/>
            <pc:sldMk cId="3114222621" sldId="264"/>
            <ac:picMk id="3" creationId="{A4E9E6F3-176E-0565-A81B-87DE850A2673}"/>
          </ac:picMkLst>
        </pc:picChg>
        <pc:picChg chg="mod topLvl">
          <ac:chgData name="Kim WooJeong" userId="9162543e4bb32468" providerId="LiveId" clId="{EA430E61-A002-44B9-99DE-1DF4E3B548A2}" dt="2022-10-18T04:58:01.347" v="1046" actId="12789"/>
          <ac:picMkLst>
            <pc:docMk/>
            <pc:sldMk cId="3114222621" sldId="264"/>
            <ac:picMk id="9" creationId="{BD708B5C-0EAC-D562-F408-EF319E08A8A2}"/>
          </ac:picMkLst>
        </pc:picChg>
        <pc:picChg chg="mod topLvl">
          <ac:chgData name="Kim WooJeong" userId="9162543e4bb32468" providerId="LiveId" clId="{EA430E61-A002-44B9-99DE-1DF4E3B548A2}" dt="2022-10-18T04:57:12.455" v="1043" actId="164"/>
          <ac:picMkLst>
            <pc:docMk/>
            <pc:sldMk cId="3114222621" sldId="264"/>
            <ac:picMk id="12" creationId="{437519E4-40D1-69D4-31BF-FAF1E59E7748}"/>
          </ac:picMkLst>
        </pc:picChg>
        <pc:picChg chg="add mod">
          <ac:chgData name="Kim WooJeong" userId="9162543e4bb32468" providerId="LiveId" clId="{EA430E61-A002-44B9-99DE-1DF4E3B548A2}" dt="2022-10-18T05:17:22.661" v="1406"/>
          <ac:picMkLst>
            <pc:docMk/>
            <pc:sldMk cId="3114222621" sldId="264"/>
            <ac:picMk id="17" creationId="{60E16944-28E3-80DB-15C9-D896A237CA58}"/>
          </ac:picMkLst>
        </pc:picChg>
        <pc:picChg chg="add mod">
          <ac:chgData name="Kim WooJeong" userId="9162543e4bb32468" providerId="LiveId" clId="{EA430E61-A002-44B9-99DE-1DF4E3B548A2}" dt="2022-10-18T05:17:30.323" v="1408"/>
          <ac:picMkLst>
            <pc:docMk/>
            <pc:sldMk cId="3114222621" sldId="264"/>
            <ac:picMk id="18" creationId="{CAA59590-FE0D-C9DA-EDED-6A484C50F594}"/>
          </ac:picMkLst>
        </pc:picChg>
      </pc:sldChg>
      <pc:sldChg chg="del">
        <pc:chgData name="Kim WooJeong" userId="9162543e4bb32468" providerId="LiveId" clId="{EA430E61-A002-44B9-99DE-1DF4E3B548A2}" dt="2022-10-18T00:24:07.736" v="565" actId="47"/>
        <pc:sldMkLst>
          <pc:docMk/>
          <pc:sldMk cId="3286705164" sldId="265"/>
        </pc:sldMkLst>
      </pc:sldChg>
      <pc:sldChg chg="modSp mod">
        <pc:chgData name="Kim WooJeong" userId="9162543e4bb32468" providerId="LiveId" clId="{EA430E61-A002-44B9-99DE-1DF4E3B548A2}" dt="2022-10-18T05:23:50.663" v="1417" actId="947"/>
        <pc:sldMkLst>
          <pc:docMk/>
          <pc:sldMk cId="1014266358" sldId="266"/>
        </pc:sldMkLst>
        <pc:spChg chg="mod">
          <ac:chgData name="Kim WooJeong" userId="9162543e4bb32468" providerId="LiveId" clId="{EA430E61-A002-44B9-99DE-1DF4E3B548A2}" dt="2022-10-18T05:23:50.663" v="1417" actId="947"/>
          <ac:spMkLst>
            <pc:docMk/>
            <pc:sldMk cId="1014266358" sldId="266"/>
            <ac:spMk id="19" creationId="{045EAF7B-4D06-3674-F0C7-B72C04F8C5B7}"/>
          </ac:spMkLst>
        </pc:spChg>
      </pc:sldChg>
      <pc:sldChg chg="del">
        <pc:chgData name="Kim WooJeong" userId="9162543e4bb32468" providerId="LiveId" clId="{EA430E61-A002-44B9-99DE-1DF4E3B548A2}" dt="2022-10-18T05:24:31.380" v="1418" actId="2696"/>
        <pc:sldMkLst>
          <pc:docMk/>
          <pc:sldMk cId="1683688908" sldId="267"/>
        </pc:sldMkLst>
      </pc:sldChg>
      <pc:sldChg chg="add">
        <pc:chgData name="Kim WooJeong" userId="9162543e4bb32468" providerId="LiveId" clId="{EA430E61-A002-44B9-99DE-1DF4E3B548A2}" dt="2022-10-18T05:24:33.347" v="1419"/>
        <pc:sldMkLst>
          <pc:docMk/>
          <pc:sldMk cId="3952852548" sldId="267"/>
        </pc:sldMkLst>
      </pc:sldChg>
      <pc:sldChg chg="modSp mod">
        <pc:chgData name="Kim WooJeong" userId="9162543e4bb32468" providerId="LiveId" clId="{EA430E61-A002-44B9-99DE-1DF4E3B548A2}" dt="2022-10-18T05:39:51" v="1826"/>
        <pc:sldMkLst>
          <pc:docMk/>
          <pc:sldMk cId="2876967582" sldId="268"/>
        </pc:sldMkLst>
        <pc:spChg chg="mod">
          <ac:chgData name="Kim WooJeong" userId="9162543e4bb32468" providerId="LiveId" clId="{EA430E61-A002-44B9-99DE-1DF4E3B548A2}" dt="2022-10-18T05:39:51" v="1826"/>
          <ac:spMkLst>
            <pc:docMk/>
            <pc:sldMk cId="2876967582" sldId="268"/>
            <ac:spMk id="4" creationId="{4007515C-3960-09C7-9621-A16F689430FD}"/>
          </ac:spMkLst>
        </pc:spChg>
      </pc:sldChg>
      <pc:sldChg chg="modSp add mod">
        <pc:chgData name="Kim WooJeong" userId="9162543e4bb32468" providerId="LiveId" clId="{EA430E61-A002-44B9-99DE-1DF4E3B548A2}" dt="2022-10-18T05:39:04.632" v="1797" actId="20577"/>
        <pc:sldMkLst>
          <pc:docMk/>
          <pc:sldMk cId="2335985736" sldId="269"/>
        </pc:sldMkLst>
        <pc:spChg chg="mod">
          <ac:chgData name="Kim WooJeong" userId="9162543e4bb32468" providerId="LiveId" clId="{EA430E61-A002-44B9-99DE-1DF4E3B548A2}" dt="2022-10-18T05:39:04.632" v="1797" actId="20577"/>
          <ac:spMkLst>
            <pc:docMk/>
            <pc:sldMk cId="2335985736" sldId="269"/>
            <ac:spMk id="4" creationId="{B733E5B1-D620-17D7-013B-2CF7270E0E7F}"/>
          </ac:spMkLst>
        </pc:spChg>
      </pc:sldChg>
      <pc:sldChg chg="del">
        <pc:chgData name="Kim WooJeong" userId="9162543e4bb32468" providerId="LiveId" clId="{EA430E61-A002-44B9-99DE-1DF4E3B548A2}" dt="2022-10-18T05:01:18.854" v="1047" actId="2696"/>
        <pc:sldMkLst>
          <pc:docMk/>
          <pc:sldMk cId="2603091475" sldId="269"/>
        </pc:sldMkLst>
      </pc:sldChg>
      <pc:sldChg chg="addSp delSp modSp del mod">
        <pc:chgData name="Kim WooJeong" userId="9162543e4bb32468" providerId="LiveId" clId="{EA430E61-A002-44B9-99DE-1DF4E3B548A2}" dt="2022-10-18T05:55:18.715" v="2554" actId="2696"/>
        <pc:sldMkLst>
          <pc:docMk/>
          <pc:sldMk cId="385293100" sldId="270"/>
        </pc:sldMkLst>
        <pc:spChg chg="mod">
          <ac:chgData name="Kim WooJeong" userId="9162543e4bb32468" providerId="LiveId" clId="{EA430E61-A002-44B9-99DE-1DF4E3B548A2}" dt="2022-10-18T05:39:24.490" v="1808" actId="20577"/>
          <ac:spMkLst>
            <pc:docMk/>
            <pc:sldMk cId="385293100" sldId="270"/>
            <ac:spMk id="5" creationId="{E8B0CDD2-1932-D31C-48E5-CD7F7F86CAE0}"/>
          </ac:spMkLst>
        </pc:spChg>
        <pc:spChg chg="mod">
          <ac:chgData name="Kim WooJeong" userId="9162543e4bb32468" providerId="LiveId" clId="{EA430E61-A002-44B9-99DE-1DF4E3B548A2}" dt="2022-10-18T05:03:54.557" v="1092" actId="164"/>
          <ac:spMkLst>
            <pc:docMk/>
            <pc:sldMk cId="385293100" sldId="270"/>
            <ac:spMk id="6" creationId="{60390258-F7AB-1788-85AA-1D978ADF8FFD}"/>
          </ac:spMkLst>
        </pc:spChg>
        <pc:spChg chg="mod topLvl">
          <ac:chgData name="Kim WooJeong" userId="9162543e4bb32468" providerId="LiveId" clId="{EA430E61-A002-44B9-99DE-1DF4E3B548A2}" dt="2022-10-18T05:05:41.178" v="1105" actId="165"/>
          <ac:spMkLst>
            <pc:docMk/>
            <pc:sldMk cId="385293100" sldId="270"/>
            <ac:spMk id="8" creationId="{E1520F47-5AE3-E1BF-B4F0-CAF0CE47A974}"/>
          </ac:spMkLst>
        </pc:spChg>
        <pc:spChg chg="mod topLvl">
          <ac:chgData name="Kim WooJeong" userId="9162543e4bb32468" providerId="LiveId" clId="{EA430E61-A002-44B9-99DE-1DF4E3B548A2}" dt="2022-10-18T05:27:19.428" v="1426" actId="6549"/>
          <ac:spMkLst>
            <pc:docMk/>
            <pc:sldMk cId="385293100" sldId="270"/>
            <ac:spMk id="9" creationId="{1D3E9DF5-E7A5-A9F7-C9B6-B7CC3685FEF2}"/>
          </ac:spMkLst>
        </pc:spChg>
        <pc:spChg chg="mod">
          <ac:chgData name="Kim WooJeong" userId="9162543e4bb32468" providerId="LiveId" clId="{EA430E61-A002-44B9-99DE-1DF4E3B548A2}" dt="2022-10-18T05:03:54.557" v="1092" actId="164"/>
          <ac:spMkLst>
            <pc:docMk/>
            <pc:sldMk cId="385293100" sldId="270"/>
            <ac:spMk id="10" creationId="{239F0A32-CAE7-A6F2-4243-52768BB8E9CE}"/>
          </ac:spMkLst>
        </pc:spChg>
        <pc:spChg chg="del">
          <ac:chgData name="Kim WooJeong" userId="9162543e4bb32468" providerId="LiveId" clId="{EA430E61-A002-44B9-99DE-1DF4E3B548A2}" dt="2022-10-18T05:01:45.333" v="1049" actId="478"/>
          <ac:spMkLst>
            <pc:docMk/>
            <pc:sldMk cId="385293100" sldId="270"/>
            <ac:spMk id="11" creationId="{6116AF4D-6066-37F2-08B5-97F95E432842}"/>
          </ac:spMkLst>
        </pc:spChg>
        <pc:spChg chg="del">
          <ac:chgData name="Kim WooJeong" userId="9162543e4bb32468" providerId="LiveId" clId="{EA430E61-A002-44B9-99DE-1DF4E3B548A2}" dt="2022-10-18T05:01:45.333" v="1049" actId="478"/>
          <ac:spMkLst>
            <pc:docMk/>
            <pc:sldMk cId="385293100" sldId="270"/>
            <ac:spMk id="12" creationId="{A51596E3-95A5-643A-EFE4-B1F382BCB506}"/>
          </ac:spMkLst>
        </pc:spChg>
        <pc:spChg chg="del">
          <ac:chgData name="Kim WooJeong" userId="9162543e4bb32468" providerId="LiveId" clId="{EA430E61-A002-44B9-99DE-1DF4E3B548A2}" dt="2022-10-18T05:01:45.333" v="1049" actId="478"/>
          <ac:spMkLst>
            <pc:docMk/>
            <pc:sldMk cId="385293100" sldId="270"/>
            <ac:spMk id="13" creationId="{C2D824C1-821A-E3CF-2FF6-58E7D9FF3FEC}"/>
          </ac:spMkLst>
        </pc:spChg>
        <pc:spChg chg="del">
          <ac:chgData name="Kim WooJeong" userId="9162543e4bb32468" providerId="LiveId" clId="{EA430E61-A002-44B9-99DE-1DF4E3B548A2}" dt="2022-10-18T05:01:45.333" v="1049" actId="478"/>
          <ac:spMkLst>
            <pc:docMk/>
            <pc:sldMk cId="385293100" sldId="270"/>
            <ac:spMk id="14" creationId="{B90A947F-425C-80BA-5B86-128DAE2070E8}"/>
          </ac:spMkLst>
        </pc:spChg>
        <pc:spChg chg="del">
          <ac:chgData name="Kim WooJeong" userId="9162543e4bb32468" providerId="LiveId" clId="{EA430E61-A002-44B9-99DE-1DF4E3B548A2}" dt="2022-10-18T05:01:57.698" v="1051" actId="478"/>
          <ac:spMkLst>
            <pc:docMk/>
            <pc:sldMk cId="385293100" sldId="270"/>
            <ac:spMk id="16" creationId="{D287ED88-30A9-6F15-5DD3-208EAD7272E0}"/>
          </ac:spMkLst>
        </pc:spChg>
        <pc:spChg chg="mod">
          <ac:chgData name="Kim WooJeong" userId="9162543e4bb32468" providerId="LiveId" clId="{EA430E61-A002-44B9-99DE-1DF4E3B548A2}" dt="2022-10-18T05:03:48.346" v="1091"/>
          <ac:spMkLst>
            <pc:docMk/>
            <pc:sldMk cId="385293100" sldId="270"/>
            <ac:spMk id="19" creationId="{1940716B-11C3-F9E5-84C8-1E8D9871D8BE}"/>
          </ac:spMkLst>
        </pc:spChg>
        <pc:spChg chg="mod">
          <ac:chgData name="Kim WooJeong" userId="9162543e4bb32468" providerId="LiveId" clId="{EA430E61-A002-44B9-99DE-1DF4E3B548A2}" dt="2022-10-18T05:08:14.365" v="1154" actId="20577"/>
          <ac:spMkLst>
            <pc:docMk/>
            <pc:sldMk cId="385293100" sldId="270"/>
            <ac:spMk id="22" creationId="{264F7EA0-945F-FE28-4777-EBDB31EB98C9}"/>
          </ac:spMkLst>
        </pc:spChg>
        <pc:spChg chg="mod">
          <ac:chgData name="Kim WooJeong" userId="9162543e4bb32468" providerId="LiveId" clId="{EA430E61-A002-44B9-99DE-1DF4E3B548A2}" dt="2022-10-18T05:07:19.778" v="1153" actId="255"/>
          <ac:spMkLst>
            <pc:docMk/>
            <pc:sldMk cId="385293100" sldId="270"/>
            <ac:spMk id="23" creationId="{AEBD6D88-16C9-3307-405A-C9F41CB4FE19}"/>
          </ac:spMkLst>
        </pc:spChg>
        <pc:grpChg chg="add del mod">
          <ac:chgData name="Kim WooJeong" userId="9162543e4bb32468" providerId="LiveId" clId="{EA430E61-A002-44B9-99DE-1DF4E3B548A2}" dt="2022-10-18T05:05:41.178" v="1105" actId="165"/>
          <ac:grpSpMkLst>
            <pc:docMk/>
            <pc:sldMk cId="385293100" sldId="270"/>
            <ac:grpSpMk id="2" creationId="{9B6E6A3F-AA38-9821-0933-66BA0E8B1DFD}"/>
          </ac:grpSpMkLst>
        </pc:grpChg>
        <pc:grpChg chg="add mod">
          <ac:chgData name="Kim WooJeong" userId="9162543e4bb32468" providerId="LiveId" clId="{EA430E61-A002-44B9-99DE-1DF4E3B548A2}" dt="2022-10-18T05:27:00.053" v="1421" actId="14100"/>
          <ac:grpSpMkLst>
            <pc:docMk/>
            <pc:sldMk cId="385293100" sldId="270"/>
            <ac:grpSpMk id="3" creationId="{AAFCFE66-67DB-E532-D2F0-5F2262132124}"/>
          </ac:grpSpMkLst>
        </pc:grpChg>
        <pc:grpChg chg="add mod">
          <ac:chgData name="Kim WooJeong" userId="9162543e4bb32468" providerId="LiveId" clId="{EA430E61-A002-44B9-99DE-1DF4E3B548A2}" dt="2022-10-18T05:06:18.981" v="1147" actId="14100"/>
          <ac:grpSpMkLst>
            <pc:docMk/>
            <pc:sldMk cId="385293100" sldId="270"/>
            <ac:grpSpMk id="20" creationId="{D8DEF7CF-ABD6-C4A1-CFB3-04F2C2A62C1A}"/>
          </ac:grpSpMkLst>
        </pc:grpChg>
        <pc:grpChg chg="add mod">
          <ac:chgData name="Kim WooJeong" userId="9162543e4bb32468" providerId="LiveId" clId="{EA430E61-A002-44B9-99DE-1DF4E3B548A2}" dt="2022-10-18T05:26:15.628" v="1420" actId="1037"/>
          <ac:grpSpMkLst>
            <pc:docMk/>
            <pc:sldMk cId="385293100" sldId="270"/>
            <ac:grpSpMk id="21" creationId="{504086E8-DF0D-0025-0447-05D279C16A52}"/>
          </ac:grpSpMkLst>
        </pc:grpChg>
        <pc:picChg chg="mod modCrop">
          <ac:chgData name="Kim WooJeong" userId="9162543e4bb32468" providerId="LiveId" clId="{EA430E61-A002-44B9-99DE-1DF4E3B548A2}" dt="2022-10-18T05:06:30.902" v="1148" actId="732"/>
          <ac:picMkLst>
            <pc:docMk/>
            <pc:sldMk cId="385293100" sldId="270"/>
            <ac:picMk id="4" creationId="{EB307169-4CA8-A276-3E6F-3D25795E0605}"/>
          </ac:picMkLst>
        </pc:picChg>
        <pc:picChg chg="add del mod topLvl modCrop">
          <ac:chgData name="Kim WooJeong" userId="9162543e4bb32468" providerId="LiveId" clId="{EA430E61-A002-44B9-99DE-1DF4E3B548A2}" dt="2022-10-18T05:05:50.750" v="1106" actId="732"/>
          <ac:picMkLst>
            <pc:docMk/>
            <pc:sldMk cId="385293100" sldId="270"/>
            <ac:picMk id="7" creationId="{56C50A34-35BA-F86A-C45B-00D7FB602425}"/>
          </ac:picMkLst>
        </pc:picChg>
        <pc:picChg chg="del">
          <ac:chgData name="Kim WooJeong" userId="9162543e4bb32468" providerId="LiveId" clId="{EA430E61-A002-44B9-99DE-1DF4E3B548A2}" dt="2022-10-18T05:01:55.040" v="1050" actId="478"/>
          <ac:picMkLst>
            <pc:docMk/>
            <pc:sldMk cId="385293100" sldId="270"/>
            <ac:picMk id="15" creationId="{080B1F70-BBCB-63DD-A6D7-C81A2036D605}"/>
          </ac:picMkLst>
        </pc:picChg>
        <pc:cxnChg chg="del">
          <ac:chgData name="Kim WooJeong" userId="9162543e4bb32468" providerId="LiveId" clId="{EA430E61-A002-44B9-99DE-1DF4E3B548A2}" dt="2022-10-18T05:01:55.040" v="1050" actId="478"/>
          <ac:cxnSpMkLst>
            <pc:docMk/>
            <pc:sldMk cId="385293100" sldId="270"/>
            <ac:cxnSpMk id="17" creationId="{86CDA5BB-FA9D-F739-589D-B9EC8BCB7EBA}"/>
          </ac:cxnSpMkLst>
        </pc:cxnChg>
        <pc:cxnChg chg="del">
          <ac:chgData name="Kim WooJeong" userId="9162543e4bb32468" providerId="LiveId" clId="{EA430E61-A002-44B9-99DE-1DF4E3B548A2}" dt="2022-10-18T05:01:55.040" v="1050" actId="478"/>
          <ac:cxnSpMkLst>
            <pc:docMk/>
            <pc:sldMk cId="385293100" sldId="270"/>
            <ac:cxnSpMk id="18" creationId="{E214C6A3-45C9-FDEB-B212-439400072F8A}"/>
          </ac:cxnSpMkLst>
        </pc:cxnChg>
      </pc:sldChg>
      <pc:sldChg chg="add">
        <pc:chgData name="Kim WooJeong" userId="9162543e4bb32468" providerId="LiveId" clId="{EA430E61-A002-44B9-99DE-1DF4E3B548A2}" dt="2022-10-18T05:55:20.835" v="2555"/>
        <pc:sldMkLst>
          <pc:docMk/>
          <pc:sldMk cId="2629337648" sldId="270"/>
        </pc:sldMkLst>
      </pc:sldChg>
      <pc:sldChg chg="addSp delSp modSp del mod">
        <pc:chgData name="Kim WooJeong" userId="9162543e4bb32468" providerId="LiveId" clId="{EA430E61-A002-44B9-99DE-1DF4E3B548A2}" dt="2022-10-18T05:09:14.649" v="1160" actId="47"/>
        <pc:sldMkLst>
          <pc:docMk/>
          <pc:sldMk cId="3280341514" sldId="271"/>
        </pc:sldMkLst>
        <pc:spChg chg="mod">
          <ac:chgData name="Kim WooJeong" userId="9162543e4bb32468" providerId="LiveId" clId="{EA430E61-A002-44B9-99DE-1DF4E3B548A2}" dt="2022-10-18T05:07:05.712" v="1150" actId="164"/>
          <ac:spMkLst>
            <pc:docMk/>
            <pc:sldMk cId="3280341514" sldId="271"/>
            <ac:spMk id="5" creationId="{43045B7A-40B6-13F9-1097-E8E44C4E4752}"/>
          </ac:spMkLst>
        </pc:spChg>
        <pc:spChg chg="mod">
          <ac:chgData name="Kim WooJeong" userId="9162543e4bb32468" providerId="LiveId" clId="{EA430E61-A002-44B9-99DE-1DF4E3B548A2}" dt="2022-10-18T05:07:05.712" v="1150" actId="164"/>
          <ac:spMkLst>
            <pc:docMk/>
            <pc:sldMk cId="3280341514" sldId="271"/>
            <ac:spMk id="6" creationId="{10B9EC65-ED9A-A2D5-59F4-E799D35A04E3}"/>
          </ac:spMkLst>
        </pc:spChg>
        <pc:spChg chg="mod">
          <ac:chgData name="Kim WooJeong" userId="9162543e4bb32468" providerId="LiveId" clId="{EA430E61-A002-44B9-99DE-1DF4E3B548A2}" dt="2022-10-18T05:03:42.771" v="1090" actId="164"/>
          <ac:spMkLst>
            <pc:docMk/>
            <pc:sldMk cId="3280341514" sldId="271"/>
            <ac:spMk id="11" creationId="{24A9B2FC-CF62-9560-8FE9-09AB2CE6CC45}"/>
          </ac:spMkLst>
        </pc:spChg>
        <pc:grpChg chg="add mod">
          <ac:chgData name="Kim WooJeong" userId="9162543e4bb32468" providerId="LiveId" clId="{EA430E61-A002-44B9-99DE-1DF4E3B548A2}" dt="2022-10-18T05:03:42.771" v="1090" actId="164"/>
          <ac:grpSpMkLst>
            <pc:docMk/>
            <pc:sldMk cId="3280341514" sldId="271"/>
            <ac:grpSpMk id="2" creationId="{9B544975-775C-3BCF-998D-5E3E32A88789}"/>
          </ac:grpSpMkLst>
        </pc:grpChg>
        <pc:grpChg chg="add mod">
          <ac:chgData name="Kim WooJeong" userId="9162543e4bb32468" providerId="LiveId" clId="{EA430E61-A002-44B9-99DE-1DF4E3B548A2}" dt="2022-10-18T05:07:05.712" v="1150" actId="164"/>
          <ac:grpSpMkLst>
            <pc:docMk/>
            <pc:sldMk cId="3280341514" sldId="271"/>
            <ac:grpSpMk id="3" creationId="{19A87033-404E-B09F-3CB8-C2118B1D6485}"/>
          </ac:grpSpMkLst>
        </pc:grpChg>
        <pc:picChg chg="del">
          <ac:chgData name="Kim WooJeong" userId="9162543e4bb32468" providerId="LiveId" clId="{EA430E61-A002-44B9-99DE-1DF4E3B548A2}" dt="2022-10-18T05:03:33.984" v="1088" actId="478"/>
          <ac:picMkLst>
            <pc:docMk/>
            <pc:sldMk cId="3280341514" sldId="271"/>
            <ac:picMk id="9" creationId="{19748374-7D5E-1A68-BE3A-1FE5333DADB5}"/>
          </ac:picMkLst>
        </pc:picChg>
        <pc:picChg chg="mod">
          <ac:chgData name="Kim WooJeong" userId="9162543e4bb32468" providerId="LiveId" clId="{EA430E61-A002-44B9-99DE-1DF4E3B548A2}" dt="2022-10-18T05:03:42.771" v="1090" actId="164"/>
          <ac:picMkLst>
            <pc:docMk/>
            <pc:sldMk cId="3280341514" sldId="271"/>
            <ac:picMk id="10" creationId="{8CCDD828-DDA4-97A1-0D66-41F59928AFBB}"/>
          </ac:picMkLst>
        </pc:picChg>
        <pc:cxnChg chg="del">
          <ac:chgData name="Kim WooJeong" userId="9162543e4bb32468" providerId="LiveId" clId="{EA430E61-A002-44B9-99DE-1DF4E3B548A2}" dt="2022-10-18T05:03:36.950" v="1089" actId="478"/>
          <ac:cxnSpMkLst>
            <pc:docMk/>
            <pc:sldMk cId="3280341514" sldId="271"/>
            <ac:cxnSpMk id="12" creationId="{EFB93E85-F5DC-DB06-72DE-6A8838263C64}"/>
          </ac:cxnSpMkLst>
        </pc:cxnChg>
        <pc:cxnChg chg="del">
          <ac:chgData name="Kim WooJeong" userId="9162543e4bb32468" providerId="LiveId" clId="{EA430E61-A002-44B9-99DE-1DF4E3B548A2}" dt="2022-10-18T05:03:36.950" v="1089" actId="478"/>
          <ac:cxnSpMkLst>
            <pc:docMk/>
            <pc:sldMk cId="3280341514" sldId="271"/>
            <ac:cxnSpMk id="13" creationId="{004760FA-3CBE-A713-0082-CB7E492D1E18}"/>
          </ac:cxnSpMkLst>
        </pc:cxnChg>
      </pc:sldChg>
      <pc:sldChg chg="modSp mod">
        <pc:chgData name="Kim WooJeong" userId="9162543e4bb32468" providerId="LiveId" clId="{EA430E61-A002-44B9-99DE-1DF4E3B548A2}" dt="2022-10-18T00:53:32.647" v="811" actId="14100"/>
        <pc:sldMkLst>
          <pc:docMk/>
          <pc:sldMk cId="272953252" sldId="273"/>
        </pc:sldMkLst>
        <pc:spChg chg="mod">
          <ac:chgData name="Kim WooJeong" userId="9162543e4bb32468" providerId="LiveId" clId="{EA430E61-A002-44B9-99DE-1DF4E3B548A2}" dt="2022-10-18T00:53:32.647" v="811" actId="14100"/>
          <ac:spMkLst>
            <pc:docMk/>
            <pc:sldMk cId="272953252" sldId="273"/>
            <ac:spMk id="3" creationId="{B8EC25B8-D260-4CFF-E391-9EA0BDFF7972}"/>
          </ac:spMkLst>
        </pc:spChg>
        <pc:picChg chg="mod">
          <ac:chgData name="Kim WooJeong" userId="9162543e4bb32468" providerId="LiveId" clId="{EA430E61-A002-44B9-99DE-1DF4E3B548A2}" dt="2022-10-18T00:53:28.191" v="810" actId="14100"/>
          <ac:picMkLst>
            <pc:docMk/>
            <pc:sldMk cId="272953252" sldId="273"/>
            <ac:picMk id="2" creationId="{64E1B072-56C9-0AB1-397C-33764D5FF1BE}"/>
          </ac:picMkLst>
        </pc:picChg>
        <pc:picChg chg="mod">
          <ac:chgData name="Kim WooJeong" userId="9162543e4bb32468" providerId="LiveId" clId="{EA430E61-A002-44B9-99DE-1DF4E3B548A2}" dt="2022-10-18T00:52:58.006" v="806" actId="14100"/>
          <ac:picMkLst>
            <pc:docMk/>
            <pc:sldMk cId="272953252" sldId="273"/>
            <ac:picMk id="4" creationId="{8C06AAEB-DE58-1F82-7EF4-7597D9F2E026}"/>
          </ac:picMkLst>
        </pc:picChg>
      </pc:sldChg>
      <pc:sldChg chg="modSp mod">
        <pc:chgData name="Kim WooJeong" userId="9162543e4bb32468" providerId="LiveId" clId="{EA430E61-A002-44B9-99DE-1DF4E3B548A2}" dt="2022-10-18T05:57:01.510" v="2561" actId="12"/>
        <pc:sldMkLst>
          <pc:docMk/>
          <pc:sldMk cId="1419631397" sldId="275"/>
        </pc:sldMkLst>
        <pc:spChg chg="mod">
          <ac:chgData name="Kim WooJeong" userId="9162543e4bb32468" providerId="LiveId" clId="{EA430E61-A002-44B9-99DE-1DF4E3B548A2}" dt="2022-10-18T05:56:41.125" v="2559" actId="20577"/>
          <ac:spMkLst>
            <pc:docMk/>
            <pc:sldMk cId="1419631397" sldId="275"/>
            <ac:spMk id="23" creationId="{1B58A338-9F50-1B1D-A413-AB92038B80BD}"/>
          </ac:spMkLst>
        </pc:spChg>
        <pc:spChg chg="mod">
          <ac:chgData name="Kim WooJeong" userId="9162543e4bb32468" providerId="LiveId" clId="{EA430E61-A002-44B9-99DE-1DF4E3B548A2}" dt="2022-10-18T05:57:01.510" v="2561" actId="12"/>
          <ac:spMkLst>
            <pc:docMk/>
            <pc:sldMk cId="1419631397" sldId="275"/>
            <ac:spMk id="35" creationId="{E795D803-15A1-E0B1-6D99-02177044CAED}"/>
          </ac:spMkLst>
        </pc:spChg>
      </pc:sldChg>
      <pc:sldChg chg="addSp delSp modSp mod">
        <pc:chgData name="Kim WooJeong" userId="9162543e4bb32468" providerId="LiveId" clId="{EA430E61-A002-44B9-99DE-1DF4E3B548A2}" dt="2022-10-18T00:52:14.407" v="805" actId="113"/>
        <pc:sldMkLst>
          <pc:docMk/>
          <pc:sldMk cId="181511787" sldId="276"/>
        </pc:sldMkLst>
        <pc:spChg chg="mod">
          <ac:chgData name="Kim WooJeong" userId="9162543e4bb32468" providerId="LiveId" clId="{EA430E61-A002-44B9-99DE-1DF4E3B548A2}" dt="2022-10-18T00:43:21.475" v="641" actId="164"/>
          <ac:spMkLst>
            <pc:docMk/>
            <pc:sldMk cId="181511787" sldId="276"/>
            <ac:spMk id="18" creationId="{A86F0048-C79B-E07C-718F-A3FAF84B771C}"/>
          </ac:spMkLst>
        </pc:spChg>
        <pc:spChg chg="mod">
          <ac:chgData name="Kim WooJeong" userId="9162543e4bb32468" providerId="LiveId" clId="{EA430E61-A002-44B9-99DE-1DF4E3B548A2}" dt="2022-10-18T00:43:21.475" v="641" actId="164"/>
          <ac:spMkLst>
            <pc:docMk/>
            <pc:sldMk cId="181511787" sldId="276"/>
            <ac:spMk id="19" creationId="{17A297BF-5C06-9069-44F1-A076DF1AFAB4}"/>
          </ac:spMkLst>
        </pc:spChg>
        <pc:spChg chg="mod">
          <ac:chgData name="Kim WooJeong" userId="9162543e4bb32468" providerId="LiveId" clId="{EA430E61-A002-44B9-99DE-1DF4E3B548A2}" dt="2022-10-18T00:46:13.603" v="692"/>
          <ac:spMkLst>
            <pc:docMk/>
            <pc:sldMk cId="181511787" sldId="276"/>
            <ac:spMk id="23" creationId="{5E5B1971-77B5-8916-A077-F2EA0ABB0C82}"/>
          </ac:spMkLst>
        </pc:spChg>
        <pc:spChg chg="mod">
          <ac:chgData name="Kim WooJeong" userId="9162543e4bb32468" providerId="LiveId" clId="{EA430E61-A002-44B9-99DE-1DF4E3B548A2}" dt="2022-10-18T00:46:13.603" v="692"/>
          <ac:spMkLst>
            <pc:docMk/>
            <pc:sldMk cId="181511787" sldId="276"/>
            <ac:spMk id="24" creationId="{3A246E22-C852-8E5C-652E-C78829F471DF}"/>
          </ac:spMkLst>
        </pc:spChg>
        <pc:spChg chg="mod">
          <ac:chgData name="Kim WooJeong" userId="9162543e4bb32468" providerId="LiveId" clId="{EA430E61-A002-44B9-99DE-1DF4E3B548A2}" dt="2022-10-18T00:43:21.475" v="641" actId="164"/>
          <ac:spMkLst>
            <pc:docMk/>
            <pc:sldMk cId="181511787" sldId="276"/>
            <ac:spMk id="25" creationId="{C5BAA8E4-9D7E-FD0C-DC4E-5D005B9BEEC6}"/>
          </ac:spMkLst>
        </pc:spChg>
        <pc:spChg chg="mod">
          <ac:chgData name="Kim WooJeong" userId="9162543e4bb32468" providerId="LiveId" clId="{EA430E61-A002-44B9-99DE-1DF4E3B548A2}" dt="2022-10-18T00:43:21.475" v="641" actId="164"/>
          <ac:spMkLst>
            <pc:docMk/>
            <pc:sldMk cId="181511787" sldId="276"/>
            <ac:spMk id="29" creationId="{B30B5147-1F89-59F3-B15F-643DCD67B35B}"/>
          </ac:spMkLst>
        </pc:spChg>
        <pc:spChg chg="mod">
          <ac:chgData name="Kim WooJeong" userId="9162543e4bb32468" providerId="LiveId" clId="{EA430E61-A002-44B9-99DE-1DF4E3B548A2}" dt="2022-10-18T00:43:21.475" v="641" actId="164"/>
          <ac:spMkLst>
            <pc:docMk/>
            <pc:sldMk cId="181511787" sldId="276"/>
            <ac:spMk id="33" creationId="{EF714912-D294-6754-80EA-C21A778E2CD7}"/>
          </ac:spMkLst>
        </pc:spChg>
        <pc:spChg chg="mod">
          <ac:chgData name="Kim WooJeong" userId="9162543e4bb32468" providerId="LiveId" clId="{EA430E61-A002-44B9-99DE-1DF4E3B548A2}" dt="2022-10-18T00:46:13.603" v="692"/>
          <ac:spMkLst>
            <pc:docMk/>
            <pc:sldMk cId="181511787" sldId="276"/>
            <ac:spMk id="34" creationId="{B81EDF44-36FC-56E0-7F7C-272BE266CF6C}"/>
          </ac:spMkLst>
        </pc:spChg>
        <pc:spChg chg="mod">
          <ac:chgData name="Kim WooJeong" userId="9162543e4bb32468" providerId="LiveId" clId="{EA430E61-A002-44B9-99DE-1DF4E3B548A2}" dt="2022-10-18T00:43:21.475" v="641" actId="164"/>
          <ac:spMkLst>
            <pc:docMk/>
            <pc:sldMk cId="181511787" sldId="276"/>
            <ac:spMk id="38" creationId="{96C06D18-B76C-3EFD-FA47-C54718FBF613}"/>
          </ac:spMkLst>
        </pc:spChg>
        <pc:spChg chg="mod">
          <ac:chgData name="Kim WooJeong" userId="9162543e4bb32468" providerId="LiveId" clId="{EA430E61-A002-44B9-99DE-1DF4E3B548A2}" dt="2022-10-18T00:46:13.603" v="692"/>
          <ac:spMkLst>
            <pc:docMk/>
            <pc:sldMk cId="181511787" sldId="276"/>
            <ac:spMk id="42" creationId="{C28A39D3-C736-308D-5C25-11D21CDE61D1}"/>
          </ac:spMkLst>
        </pc:spChg>
        <pc:spChg chg="mod">
          <ac:chgData name="Kim WooJeong" userId="9162543e4bb32468" providerId="LiveId" clId="{EA430E61-A002-44B9-99DE-1DF4E3B548A2}" dt="2022-10-18T00:43:21.475" v="641" actId="164"/>
          <ac:spMkLst>
            <pc:docMk/>
            <pc:sldMk cId="181511787" sldId="276"/>
            <ac:spMk id="43" creationId="{2FA6E767-BE26-0EC8-7716-03C54E6232E4}"/>
          </ac:spMkLst>
        </pc:spChg>
        <pc:spChg chg="mod">
          <ac:chgData name="Kim WooJeong" userId="9162543e4bb32468" providerId="LiveId" clId="{EA430E61-A002-44B9-99DE-1DF4E3B548A2}" dt="2022-10-18T00:43:21.475" v="641" actId="164"/>
          <ac:spMkLst>
            <pc:docMk/>
            <pc:sldMk cId="181511787" sldId="276"/>
            <ac:spMk id="46" creationId="{22DD6AC1-330E-E52D-A5E2-65285EA53AEA}"/>
          </ac:spMkLst>
        </pc:spChg>
        <pc:spChg chg="mod">
          <ac:chgData name="Kim WooJeong" userId="9162543e4bb32468" providerId="LiveId" clId="{EA430E61-A002-44B9-99DE-1DF4E3B548A2}" dt="2022-10-18T00:46:13.603" v="692"/>
          <ac:spMkLst>
            <pc:docMk/>
            <pc:sldMk cId="181511787" sldId="276"/>
            <ac:spMk id="49" creationId="{12FEC632-E784-CE6D-2EA0-2B4B2E178F8C}"/>
          </ac:spMkLst>
        </pc:spChg>
        <pc:spChg chg="mod">
          <ac:chgData name="Kim WooJeong" userId="9162543e4bb32468" providerId="LiveId" clId="{EA430E61-A002-44B9-99DE-1DF4E3B548A2}" dt="2022-10-18T00:44:46.247" v="687" actId="242"/>
          <ac:spMkLst>
            <pc:docMk/>
            <pc:sldMk cId="181511787" sldId="276"/>
            <ac:spMk id="51" creationId="{FDB20FC3-D6CF-D662-5211-6AC412E51441}"/>
          </ac:spMkLst>
        </pc:spChg>
        <pc:spChg chg="mod">
          <ac:chgData name="Kim WooJeong" userId="9162543e4bb32468" providerId="LiveId" clId="{EA430E61-A002-44B9-99DE-1DF4E3B548A2}" dt="2022-10-18T00:46:13.603" v="692"/>
          <ac:spMkLst>
            <pc:docMk/>
            <pc:sldMk cId="181511787" sldId="276"/>
            <ac:spMk id="55" creationId="{D6E8481E-8265-2622-8BF4-D3DDEF6A8A8C}"/>
          </ac:spMkLst>
        </pc:spChg>
        <pc:spChg chg="mod">
          <ac:chgData name="Kim WooJeong" userId="9162543e4bb32468" providerId="LiveId" clId="{EA430E61-A002-44B9-99DE-1DF4E3B548A2}" dt="2022-10-18T00:46:13.603" v="692"/>
          <ac:spMkLst>
            <pc:docMk/>
            <pc:sldMk cId="181511787" sldId="276"/>
            <ac:spMk id="58" creationId="{A0DEE231-D7BD-DBBC-D7E2-3A301B760ACF}"/>
          </ac:spMkLst>
        </pc:spChg>
        <pc:spChg chg="mod">
          <ac:chgData name="Kim WooJeong" userId="9162543e4bb32468" providerId="LiveId" clId="{EA430E61-A002-44B9-99DE-1DF4E3B548A2}" dt="2022-10-18T00:46:13.603" v="692"/>
          <ac:spMkLst>
            <pc:docMk/>
            <pc:sldMk cId="181511787" sldId="276"/>
            <ac:spMk id="61" creationId="{7FD88986-0C51-F435-56AD-6893D2297973}"/>
          </ac:spMkLst>
        </pc:spChg>
        <pc:spChg chg="mod">
          <ac:chgData name="Kim WooJeong" userId="9162543e4bb32468" providerId="LiveId" clId="{EA430E61-A002-44B9-99DE-1DF4E3B548A2}" dt="2022-10-18T00:46:13.603" v="692"/>
          <ac:spMkLst>
            <pc:docMk/>
            <pc:sldMk cId="181511787" sldId="276"/>
            <ac:spMk id="62" creationId="{CA27FCE1-A8D1-A620-9B7E-F02330FB5AD3}"/>
          </ac:spMkLst>
        </pc:spChg>
        <pc:grpChg chg="add del mod">
          <ac:chgData name="Kim WooJeong" userId="9162543e4bb32468" providerId="LiveId" clId="{EA430E61-A002-44B9-99DE-1DF4E3B548A2}" dt="2022-10-18T00:46:13.198" v="691" actId="21"/>
          <ac:grpSpMkLst>
            <pc:docMk/>
            <pc:sldMk cId="181511787" sldId="276"/>
            <ac:grpSpMk id="2" creationId="{EA750259-8A0D-C02A-2A59-11E2AFC6BA02}"/>
          </ac:grpSpMkLst>
        </pc:grpChg>
        <pc:grpChg chg="add mod">
          <ac:chgData name="Kim WooJeong" userId="9162543e4bb32468" providerId="LiveId" clId="{EA430E61-A002-44B9-99DE-1DF4E3B548A2}" dt="2022-10-18T00:46:13.603" v="692"/>
          <ac:grpSpMkLst>
            <pc:docMk/>
            <pc:sldMk cId="181511787" sldId="276"/>
            <ac:grpSpMk id="10" creationId="{CD49EE25-D1C8-2290-5441-3A88DFF8415C}"/>
          </ac:grpSpMkLst>
        </pc:grpChg>
        <pc:graphicFrameChg chg="add mod modGraphic">
          <ac:chgData name="Kim WooJeong" userId="9162543e4bb32468" providerId="LiveId" clId="{EA430E61-A002-44B9-99DE-1DF4E3B548A2}" dt="2022-10-18T00:52:14.407" v="805" actId="113"/>
          <ac:graphicFrameMkLst>
            <pc:docMk/>
            <pc:sldMk cId="181511787" sldId="276"/>
            <ac:graphicFrameMk id="65" creationId="{ED5BA3A2-31FC-A9FF-C35F-FD3CB3FD78FE}"/>
          </ac:graphicFrameMkLst>
        </pc:graphicFrameChg>
        <pc:picChg chg="mod">
          <ac:chgData name="Kim WooJeong" userId="9162543e4bb32468" providerId="LiveId" clId="{EA430E61-A002-44B9-99DE-1DF4E3B548A2}" dt="2022-10-18T00:43:21.475" v="641" actId="164"/>
          <ac:picMkLst>
            <pc:docMk/>
            <pc:sldMk cId="181511787" sldId="276"/>
            <ac:picMk id="4" creationId="{31A2119A-B906-2172-CC81-7E32B454C4BE}"/>
          </ac:picMkLst>
        </pc:picChg>
        <pc:picChg chg="add del mod ord">
          <ac:chgData name="Kim WooJeong" userId="9162543e4bb32468" providerId="LiveId" clId="{EA430E61-A002-44B9-99DE-1DF4E3B548A2}" dt="2022-10-18T00:48:21.923" v="731" actId="478"/>
          <ac:picMkLst>
            <pc:docMk/>
            <pc:sldMk cId="181511787" sldId="276"/>
            <ac:picMk id="6" creationId="{18897FE6-3D26-02D7-A866-A09EA1C52CF5}"/>
          </ac:picMkLst>
        </pc:picChg>
        <pc:picChg chg="mod">
          <ac:chgData name="Kim WooJeong" userId="9162543e4bb32468" providerId="LiveId" clId="{EA430E61-A002-44B9-99DE-1DF4E3B548A2}" dt="2022-10-18T00:46:13.603" v="692"/>
          <ac:picMkLst>
            <pc:docMk/>
            <pc:sldMk cId="181511787" sldId="276"/>
            <ac:picMk id="12" creationId="{ADD762B5-2702-BF90-ABE1-7D4320D98AFF}"/>
          </ac:picMkLst>
        </pc:picChg>
        <pc:cxnChg chg="mod">
          <ac:chgData name="Kim WooJeong" userId="9162543e4bb32468" providerId="LiveId" clId="{EA430E61-A002-44B9-99DE-1DF4E3B548A2}" dt="2022-10-18T00:43:21.475" v="641" actId="164"/>
          <ac:cxnSpMkLst>
            <pc:docMk/>
            <pc:sldMk cId="181511787" sldId="276"/>
            <ac:cxnSpMk id="3" creationId="{3D6C0C44-C901-ECB5-5443-3674922CC357}"/>
          </ac:cxnSpMkLst>
        </pc:cxnChg>
        <pc:cxnChg chg="mod">
          <ac:chgData name="Kim WooJeong" userId="9162543e4bb32468" providerId="LiveId" clId="{EA430E61-A002-44B9-99DE-1DF4E3B548A2}" dt="2022-10-18T00:43:21.475" v="641" actId="164"/>
          <ac:cxnSpMkLst>
            <pc:docMk/>
            <pc:sldMk cId="181511787" sldId="276"/>
            <ac:cxnSpMk id="8" creationId="{1374E668-29C2-2E44-82BE-AE5CC60608BF}"/>
          </ac:cxnSpMkLst>
        </pc:cxnChg>
        <pc:cxnChg chg="mod">
          <ac:chgData name="Kim WooJeong" userId="9162543e4bb32468" providerId="LiveId" clId="{EA430E61-A002-44B9-99DE-1DF4E3B548A2}" dt="2022-10-18T00:43:21.475" v="641" actId="164"/>
          <ac:cxnSpMkLst>
            <pc:docMk/>
            <pc:sldMk cId="181511787" sldId="276"/>
            <ac:cxnSpMk id="9" creationId="{B64DCF08-1A77-1075-9847-EF922C6C314A}"/>
          </ac:cxnSpMkLst>
        </pc:cxnChg>
        <pc:cxnChg chg="mod">
          <ac:chgData name="Kim WooJeong" userId="9162543e4bb32468" providerId="LiveId" clId="{EA430E61-A002-44B9-99DE-1DF4E3B548A2}" dt="2022-10-18T00:43:21.475" v="641" actId="164"/>
          <ac:cxnSpMkLst>
            <pc:docMk/>
            <pc:sldMk cId="181511787" sldId="276"/>
            <ac:cxnSpMk id="11" creationId="{D545664B-91FF-C1B9-7461-45D26DD08964}"/>
          </ac:cxnSpMkLst>
        </pc:cxnChg>
        <pc:cxnChg chg="mod">
          <ac:chgData name="Kim WooJeong" userId="9162543e4bb32468" providerId="LiveId" clId="{EA430E61-A002-44B9-99DE-1DF4E3B548A2}" dt="2022-10-18T00:46:13.603" v="692"/>
          <ac:cxnSpMkLst>
            <pc:docMk/>
            <pc:sldMk cId="181511787" sldId="276"/>
            <ac:cxnSpMk id="13" creationId="{D97F26C7-242A-89D7-E6CA-5B7A1C90238C}"/>
          </ac:cxnSpMkLst>
        </pc:cxnChg>
        <pc:cxnChg chg="mod">
          <ac:chgData name="Kim WooJeong" userId="9162543e4bb32468" providerId="LiveId" clId="{EA430E61-A002-44B9-99DE-1DF4E3B548A2}" dt="2022-10-18T00:46:13.603" v="692"/>
          <ac:cxnSpMkLst>
            <pc:docMk/>
            <pc:sldMk cId="181511787" sldId="276"/>
            <ac:cxnSpMk id="14" creationId="{BD2267B4-7279-5102-01DF-6ED3BB0F1047}"/>
          </ac:cxnSpMkLst>
        </pc:cxnChg>
        <pc:cxnChg chg="mod">
          <ac:chgData name="Kim WooJeong" userId="9162543e4bb32468" providerId="LiveId" clId="{EA430E61-A002-44B9-99DE-1DF4E3B548A2}" dt="2022-10-18T00:43:21.475" v="641" actId="164"/>
          <ac:cxnSpMkLst>
            <pc:docMk/>
            <pc:sldMk cId="181511787" sldId="276"/>
            <ac:cxnSpMk id="15" creationId="{BC3013F5-C57C-1935-0A7F-CAA194A4DDC9}"/>
          </ac:cxnSpMkLst>
        </pc:cxnChg>
        <pc:cxnChg chg="mod">
          <ac:chgData name="Kim WooJeong" userId="9162543e4bb32468" providerId="LiveId" clId="{EA430E61-A002-44B9-99DE-1DF4E3B548A2}" dt="2022-10-18T00:46:13.603" v="692"/>
          <ac:cxnSpMkLst>
            <pc:docMk/>
            <pc:sldMk cId="181511787" sldId="276"/>
            <ac:cxnSpMk id="16" creationId="{4D8F2961-1FE5-F6A6-C93E-48DF4E0F0F81}"/>
          </ac:cxnSpMkLst>
        </pc:cxnChg>
        <pc:cxnChg chg="mod">
          <ac:chgData name="Kim WooJeong" userId="9162543e4bb32468" providerId="LiveId" clId="{EA430E61-A002-44B9-99DE-1DF4E3B548A2}" dt="2022-10-18T00:46:13.603" v="692"/>
          <ac:cxnSpMkLst>
            <pc:docMk/>
            <pc:sldMk cId="181511787" sldId="276"/>
            <ac:cxnSpMk id="17" creationId="{01003C58-9D57-FDE6-0542-03511B3B287C}"/>
          </ac:cxnSpMkLst>
        </pc:cxnChg>
        <pc:cxnChg chg="mod">
          <ac:chgData name="Kim WooJeong" userId="9162543e4bb32468" providerId="LiveId" clId="{EA430E61-A002-44B9-99DE-1DF4E3B548A2}" dt="2022-10-18T00:43:21.475" v="641" actId="164"/>
          <ac:cxnSpMkLst>
            <pc:docMk/>
            <pc:sldMk cId="181511787" sldId="276"/>
            <ac:cxnSpMk id="20" creationId="{71E683AB-4815-7FB6-643E-B9616C77DAE4}"/>
          </ac:cxnSpMkLst>
        </pc:cxnChg>
        <pc:cxnChg chg="mod">
          <ac:chgData name="Kim WooJeong" userId="9162543e4bb32468" providerId="LiveId" clId="{EA430E61-A002-44B9-99DE-1DF4E3B548A2}" dt="2022-10-18T00:46:13.603" v="692"/>
          <ac:cxnSpMkLst>
            <pc:docMk/>
            <pc:sldMk cId="181511787" sldId="276"/>
            <ac:cxnSpMk id="21" creationId="{747359C8-63C3-D144-5694-0996362A1DCA}"/>
          </ac:cxnSpMkLst>
        </pc:cxnChg>
        <pc:cxnChg chg="mod">
          <ac:chgData name="Kim WooJeong" userId="9162543e4bb32468" providerId="LiveId" clId="{EA430E61-A002-44B9-99DE-1DF4E3B548A2}" dt="2022-10-18T00:43:21.475" v="641" actId="164"/>
          <ac:cxnSpMkLst>
            <pc:docMk/>
            <pc:sldMk cId="181511787" sldId="276"/>
            <ac:cxnSpMk id="22" creationId="{6D0B5165-4977-0BDD-1143-1D1FFB5B20D3}"/>
          </ac:cxnSpMkLst>
        </pc:cxnChg>
        <pc:cxnChg chg="mod">
          <ac:chgData name="Kim WooJeong" userId="9162543e4bb32468" providerId="LiveId" clId="{EA430E61-A002-44B9-99DE-1DF4E3B548A2}" dt="2022-10-18T00:46:13.603" v="692"/>
          <ac:cxnSpMkLst>
            <pc:docMk/>
            <pc:sldMk cId="181511787" sldId="276"/>
            <ac:cxnSpMk id="26" creationId="{7368B9E7-6B47-CF35-FC78-A15B2BB64C38}"/>
          </ac:cxnSpMkLst>
        </pc:cxnChg>
        <pc:cxnChg chg="mod">
          <ac:chgData name="Kim WooJeong" userId="9162543e4bb32468" providerId="LiveId" clId="{EA430E61-A002-44B9-99DE-1DF4E3B548A2}" dt="2022-10-18T00:43:21.475" v="641" actId="164"/>
          <ac:cxnSpMkLst>
            <pc:docMk/>
            <pc:sldMk cId="181511787" sldId="276"/>
            <ac:cxnSpMk id="27" creationId="{C356250F-600F-263A-126E-1F7D07546143}"/>
          </ac:cxnSpMkLst>
        </pc:cxnChg>
        <pc:cxnChg chg="mod">
          <ac:chgData name="Kim WooJeong" userId="9162543e4bb32468" providerId="LiveId" clId="{EA430E61-A002-44B9-99DE-1DF4E3B548A2}" dt="2022-10-18T00:43:21.475" v="641" actId="164"/>
          <ac:cxnSpMkLst>
            <pc:docMk/>
            <pc:sldMk cId="181511787" sldId="276"/>
            <ac:cxnSpMk id="28" creationId="{18DE5A6B-6F30-DBA7-BB56-D88C2C07D7CE}"/>
          </ac:cxnSpMkLst>
        </pc:cxnChg>
        <pc:cxnChg chg="mod">
          <ac:chgData name="Kim WooJeong" userId="9162543e4bb32468" providerId="LiveId" clId="{EA430E61-A002-44B9-99DE-1DF4E3B548A2}" dt="2022-10-18T00:46:13.603" v="692"/>
          <ac:cxnSpMkLst>
            <pc:docMk/>
            <pc:sldMk cId="181511787" sldId="276"/>
            <ac:cxnSpMk id="30" creationId="{68CAFCA8-BE5C-3B90-937A-10679F807119}"/>
          </ac:cxnSpMkLst>
        </pc:cxnChg>
        <pc:cxnChg chg="mod">
          <ac:chgData name="Kim WooJeong" userId="9162543e4bb32468" providerId="LiveId" clId="{EA430E61-A002-44B9-99DE-1DF4E3B548A2}" dt="2022-10-18T00:43:21.475" v="641" actId="164"/>
          <ac:cxnSpMkLst>
            <pc:docMk/>
            <pc:sldMk cId="181511787" sldId="276"/>
            <ac:cxnSpMk id="31" creationId="{6C414CC6-109D-0BA9-28D3-1BFDF0569E0A}"/>
          </ac:cxnSpMkLst>
        </pc:cxnChg>
        <pc:cxnChg chg="mod">
          <ac:chgData name="Kim WooJeong" userId="9162543e4bb32468" providerId="LiveId" clId="{EA430E61-A002-44B9-99DE-1DF4E3B548A2}" dt="2022-10-18T00:43:21.475" v="641" actId="164"/>
          <ac:cxnSpMkLst>
            <pc:docMk/>
            <pc:sldMk cId="181511787" sldId="276"/>
            <ac:cxnSpMk id="32" creationId="{65CF72B9-09A1-9509-163A-80D4E2792A9B}"/>
          </ac:cxnSpMkLst>
        </pc:cxnChg>
        <pc:cxnChg chg="mod">
          <ac:chgData name="Kim WooJeong" userId="9162543e4bb32468" providerId="LiveId" clId="{EA430E61-A002-44B9-99DE-1DF4E3B548A2}" dt="2022-10-18T00:46:13.603" v="692"/>
          <ac:cxnSpMkLst>
            <pc:docMk/>
            <pc:sldMk cId="181511787" sldId="276"/>
            <ac:cxnSpMk id="35" creationId="{B8D9840E-7972-2D9C-281A-4BF5259563C9}"/>
          </ac:cxnSpMkLst>
        </pc:cxnChg>
        <pc:cxnChg chg="mod">
          <ac:chgData name="Kim WooJeong" userId="9162543e4bb32468" providerId="LiveId" clId="{EA430E61-A002-44B9-99DE-1DF4E3B548A2}" dt="2022-10-18T00:43:21.475" v="641" actId="164"/>
          <ac:cxnSpMkLst>
            <pc:docMk/>
            <pc:sldMk cId="181511787" sldId="276"/>
            <ac:cxnSpMk id="36" creationId="{855BEE67-2A64-9A76-9AFB-AA87BFCC35C5}"/>
          </ac:cxnSpMkLst>
        </pc:cxnChg>
        <pc:cxnChg chg="mod">
          <ac:chgData name="Kim WooJeong" userId="9162543e4bb32468" providerId="LiveId" clId="{EA430E61-A002-44B9-99DE-1DF4E3B548A2}" dt="2022-10-18T00:43:21.475" v="641" actId="164"/>
          <ac:cxnSpMkLst>
            <pc:docMk/>
            <pc:sldMk cId="181511787" sldId="276"/>
            <ac:cxnSpMk id="37" creationId="{E3C0BE47-B0FA-CFDE-53CA-3E6AD3852477}"/>
          </ac:cxnSpMkLst>
        </pc:cxnChg>
        <pc:cxnChg chg="mod">
          <ac:chgData name="Kim WooJeong" userId="9162543e4bb32468" providerId="LiveId" clId="{EA430E61-A002-44B9-99DE-1DF4E3B548A2}" dt="2022-10-18T00:46:13.603" v="692"/>
          <ac:cxnSpMkLst>
            <pc:docMk/>
            <pc:sldMk cId="181511787" sldId="276"/>
            <ac:cxnSpMk id="39" creationId="{DF5D0600-8CC7-F2F8-C594-DC7A1D45A834}"/>
          </ac:cxnSpMkLst>
        </pc:cxnChg>
        <pc:cxnChg chg="mod">
          <ac:chgData name="Kim WooJeong" userId="9162543e4bb32468" providerId="LiveId" clId="{EA430E61-A002-44B9-99DE-1DF4E3B548A2}" dt="2022-10-18T00:43:21.475" v="641" actId="164"/>
          <ac:cxnSpMkLst>
            <pc:docMk/>
            <pc:sldMk cId="181511787" sldId="276"/>
            <ac:cxnSpMk id="40" creationId="{EABE6ECA-8229-5F91-B330-36A1881D7E2B}"/>
          </ac:cxnSpMkLst>
        </pc:cxnChg>
        <pc:cxnChg chg="mod">
          <ac:chgData name="Kim WooJeong" userId="9162543e4bb32468" providerId="LiveId" clId="{EA430E61-A002-44B9-99DE-1DF4E3B548A2}" dt="2022-10-18T00:43:21.475" v="641" actId="164"/>
          <ac:cxnSpMkLst>
            <pc:docMk/>
            <pc:sldMk cId="181511787" sldId="276"/>
            <ac:cxnSpMk id="41" creationId="{BA9B4586-E765-7A6C-BE74-027246BAC671}"/>
          </ac:cxnSpMkLst>
        </pc:cxnChg>
        <pc:cxnChg chg="mod">
          <ac:chgData name="Kim WooJeong" userId="9162543e4bb32468" providerId="LiveId" clId="{EA430E61-A002-44B9-99DE-1DF4E3B548A2}" dt="2022-10-18T00:43:21.475" v="641" actId="164"/>
          <ac:cxnSpMkLst>
            <pc:docMk/>
            <pc:sldMk cId="181511787" sldId="276"/>
            <ac:cxnSpMk id="44" creationId="{ECE1B2B1-1537-65D9-E526-2EB85EBBFFEB}"/>
          </ac:cxnSpMkLst>
        </pc:cxnChg>
        <pc:cxnChg chg="mod">
          <ac:chgData name="Kim WooJeong" userId="9162543e4bb32468" providerId="LiveId" clId="{EA430E61-A002-44B9-99DE-1DF4E3B548A2}" dt="2022-10-18T00:43:21.475" v="641" actId="164"/>
          <ac:cxnSpMkLst>
            <pc:docMk/>
            <pc:sldMk cId="181511787" sldId="276"/>
            <ac:cxnSpMk id="45" creationId="{BF403D75-3A28-14B7-C47C-294CE8C8D1C3}"/>
          </ac:cxnSpMkLst>
        </pc:cxnChg>
        <pc:cxnChg chg="mod">
          <ac:chgData name="Kim WooJeong" userId="9162543e4bb32468" providerId="LiveId" clId="{EA430E61-A002-44B9-99DE-1DF4E3B548A2}" dt="2022-10-18T00:46:13.603" v="692"/>
          <ac:cxnSpMkLst>
            <pc:docMk/>
            <pc:sldMk cId="181511787" sldId="276"/>
            <ac:cxnSpMk id="47" creationId="{2DD30B97-7372-191F-3A5D-29E7E3C9ACC6}"/>
          </ac:cxnSpMkLst>
        </pc:cxnChg>
        <pc:cxnChg chg="mod">
          <ac:chgData name="Kim WooJeong" userId="9162543e4bb32468" providerId="LiveId" clId="{EA430E61-A002-44B9-99DE-1DF4E3B548A2}" dt="2022-10-18T00:46:13.603" v="692"/>
          <ac:cxnSpMkLst>
            <pc:docMk/>
            <pc:sldMk cId="181511787" sldId="276"/>
            <ac:cxnSpMk id="48" creationId="{70705F3A-A52B-F380-0E5E-FA81598FA04A}"/>
          </ac:cxnSpMkLst>
        </pc:cxnChg>
        <pc:cxnChg chg="mod">
          <ac:chgData name="Kim WooJeong" userId="9162543e4bb32468" providerId="LiveId" clId="{EA430E61-A002-44B9-99DE-1DF4E3B548A2}" dt="2022-10-18T00:46:13.603" v="692"/>
          <ac:cxnSpMkLst>
            <pc:docMk/>
            <pc:sldMk cId="181511787" sldId="276"/>
            <ac:cxnSpMk id="50" creationId="{2C73E435-7279-8F06-F49C-24C8B1EEF2DA}"/>
          </ac:cxnSpMkLst>
        </pc:cxnChg>
        <pc:cxnChg chg="mod">
          <ac:chgData name="Kim WooJeong" userId="9162543e4bb32468" providerId="LiveId" clId="{EA430E61-A002-44B9-99DE-1DF4E3B548A2}" dt="2022-10-18T00:43:21.475" v="641" actId="164"/>
          <ac:cxnSpMkLst>
            <pc:docMk/>
            <pc:sldMk cId="181511787" sldId="276"/>
            <ac:cxnSpMk id="52" creationId="{98935F39-0BC4-F577-425D-7A57FA4F4FA3}"/>
          </ac:cxnSpMkLst>
        </pc:cxnChg>
        <pc:cxnChg chg="mod">
          <ac:chgData name="Kim WooJeong" userId="9162543e4bb32468" providerId="LiveId" clId="{EA430E61-A002-44B9-99DE-1DF4E3B548A2}" dt="2022-10-18T00:45:51.356" v="689" actId="14100"/>
          <ac:cxnSpMkLst>
            <pc:docMk/>
            <pc:sldMk cId="181511787" sldId="276"/>
            <ac:cxnSpMk id="53" creationId="{76F9012A-BD44-82DB-79FD-ED8B9EF95F5E}"/>
          </ac:cxnSpMkLst>
        </pc:cxnChg>
        <pc:cxnChg chg="mod">
          <ac:chgData name="Kim WooJeong" userId="9162543e4bb32468" providerId="LiveId" clId="{EA430E61-A002-44B9-99DE-1DF4E3B548A2}" dt="2022-10-18T00:46:13.603" v="692"/>
          <ac:cxnSpMkLst>
            <pc:docMk/>
            <pc:sldMk cId="181511787" sldId="276"/>
            <ac:cxnSpMk id="54" creationId="{124F2AD5-54C4-9A48-CB58-272EB3795ECB}"/>
          </ac:cxnSpMkLst>
        </pc:cxnChg>
        <pc:cxnChg chg="mod">
          <ac:chgData name="Kim WooJeong" userId="9162543e4bb32468" providerId="LiveId" clId="{EA430E61-A002-44B9-99DE-1DF4E3B548A2}" dt="2022-10-18T00:46:13.603" v="692"/>
          <ac:cxnSpMkLst>
            <pc:docMk/>
            <pc:sldMk cId="181511787" sldId="276"/>
            <ac:cxnSpMk id="56" creationId="{6729AB5A-A659-AD10-2F8B-80E198812F39}"/>
          </ac:cxnSpMkLst>
        </pc:cxnChg>
        <pc:cxnChg chg="mod">
          <ac:chgData name="Kim WooJeong" userId="9162543e4bb32468" providerId="LiveId" clId="{EA430E61-A002-44B9-99DE-1DF4E3B548A2}" dt="2022-10-18T00:46:13.603" v="692"/>
          <ac:cxnSpMkLst>
            <pc:docMk/>
            <pc:sldMk cId="181511787" sldId="276"/>
            <ac:cxnSpMk id="57" creationId="{851D57A8-206B-FDCA-4B60-4719D45EA290}"/>
          </ac:cxnSpMkLst>
        </pc:cxnChg>
        <pc:cxnChg chg="mod">
          <ac:chgData name="Kim WooJeong" userId="9162543e4bb32468" providerId="LiveId" clId="{EA430E61-A002-44B9-99DE-1DF4E3B548A2}" dt="2022-10-18T00:46:13.603" v="692"/>
          <ac:cxnSpMkLst>
            <pc:docMk/>
            <pc:sldMk cId="181511787" sldId="276"/>
            <ac:cxnSpMk id="59" creationId="{7D459B5C-B7A7-0DE0-BD2D-F6B6DD2A5DEE}"/>
          </ac:cxnSpMkLst>
        </pc:cxnChg>
        <pc:cxnChg chg="mod">
          <ac:chgData name="Kim WooJeong" userId="9162543e4bb32468" providerId="LiveId" clId="{EA430E61-A002-44B9-99DE-1DF4E3B548A2}" dt="2022-10-18T00:46:13.603" v="692"/>
          <ac:cxnSpMkLst>
            <pc:docMk/>
            <pc:sldMk cId="181511787" sldId="276"/>
            <ac:cxnSpMk id="60" creationId="{3CBD80A0-08B7-020D-B522-032775866478}"/>
          </ac:cxnSpMkLst>
        </pc:cxnChg>
        <pc:cxnChg chg="mod">
          <ac:chgData name="Kim WooJeong" userId="9162543e4bb32468" providerId="LiveId" clId="{EA430E61-A002-44B9-99DE-1DF4E3B548A2}" dt="2022-10-18T00:46:13.603" v="692"/>
          <ac:cxnSpMkLst>
            <pc:docMk/>
            <pc:sldMk cId="181511787" sldId="276"/>
            <ac:cxnSpMk id="63" creationId="{6B77FE4C-0383-1BED-27E3-EE4D133BB266}"/>
          </ac:cxnSpMkLst>
        </pc:cxnChg>
        <pc:cxnChg chg="mod">
          <ac:chgData name="Kim WooJeong" userId="9162543e4bb32468" providerId="LiveId" clId="{EA430E61-A002-44B9-99DE-1DF4E3B548A2}" dt="2022-10-18T00:46:13.603" v="692"/>
          <ac:cxnSpMkLst>
            <pc:docMk/>
            <pc:sldMk cId="181511787" sldId="276"/>
            <ac:cxnSpMk id="64" creationId="{C507F7CE-BDF0-3E55-F51B-60E5AD5623FC}"/>
          </ac:cxnSpMkLst>
        </pc:cxnChg>
      </pc:sldChg>
      <pc:sldChg chg="del">
        <pc:chgData name="Kim WooJeong" userId="9162543e4bb32468" providerId="LiveId" clId="{EA430E61-A002-44B9-99DE-1DF4E3B548A2}" dt="2022-10-18T00:45:11.861" v="688" actId="47"/>
        <pc:sldMkLst>
          <pc:docMk/>
          <pc:sldMk cId="3018388313" sldId="277"/>
        </pc:sldMkLst>
      </pc:sldChg>
      <pc:sldChg chg="delSp modSp mod">
        <pc:chgData name="Kim WooJeong" userId="9162543e4bb32468" providerId="LiveId" clId="{EA430E61-A002-44B9-99DE-1DF4E3B548A2}" dt="2022-10-18T05:10:07.458" v="1164" actId="12788"/>
        <pc:sldMkLst>
          <pc:docMk/>
          <pc:sldMk cId="61633765" sldId="280"/>
        </pc:sldMkLst>
        <pc:spChg chg="del mod topLvl">
          <ac:chgData name="Kim WooJeong" userId="9162543e4bb32468" providerId="LiveId" clId="{EA430E61-A002-44B9-99DE-1DF4E3B548A2}" dt="2022-10-18T05:09:26.557" v="1162" actId="478"/>
          <ac:spMkLst>
            <pc:docMk/>
            <pc:sldMk cId="61633765" sldId="280"/>
            <ac:spMk id="35" creationId="{24AE21FE-4197-B647-6881-6CA5F626040C}"/>
          </ac:spMkLst>
        </pc:spChg>
        <pc:grpChg chg="del">
          <ac:chgData name="Kim WooJeong" userId="9162543e4bb32468" providerId="LiveId" clId="{EA430E61-A002-44B9-99DE-1DF4E3B548A2}" dt="2022-10-18T05:09:26.557" v="1162" actId="478"/>
          <ac:grpSpMkLst>
            <pc:docMk/>
            <pc:sldMk cId="61633765" sldId="280"/>
            <ac:grpSpMk id="40" creationId="{2B9235B3-46B5-C487-681F-20BA785FA50D}"/>
          </ac:grpSpMkLst>
        </pc:grpChg>
        <pc:grpChg chg="mod">
          <ac:chgData name="Kim WooJeong" userId="9162543e4bb32468" providerId="LiveId" clId="{EA430E61-A002-44B9-99DE-1DF4E3B548A2}" dt="2022-10-18T05:10:07.458" v="1164" actId="12788"/>
          <ac:grpSpMkLst>
            <pc:docMk/>
            <pc:sldMk cId="61633765" sldId="280"/>
            <ac:grpSpMk id="41" creationId="{C499DAE2-508F-0ED4-D274-DB1BCC1BF732}"/>
          </ac:grpSpMkLst>
        </pc:grpChg>
        <pc:picChg chg="mod topLvl">
          <ac:chgData name="Kim WooJeong" userId="9162543e4bb32468" providerId="LiveId" clId="{EA430E61-A002-44B9-99DE-1DF4E3B548A2}" dt="2022-10-18T05:10:07.458" v="1164" actId="12788"/>
          <ac:picMkLst>
            <pc:docMk/>
            <pc:sldMk cId="61633765" sldId="280"/>
            <ac:picMk id="8" creationId="{45ABD6BD-0775-ADE2-D0A3-F6098FFC2FA7}"/>
          </ac:picMkLst>
        </pc:picChg>
      </pc:sldChg>
      <pc:sldChg chg="delSp modSp mod">
        <pc:chgData name="Kim WooJeong" userId="9162543e4bb32468" providerId="LiveId" clId="{EA430E61-A002-44B9-99DE-1DF4E3B548A2}" dt="2022-10-18T01:16:04.248" v="859" actId="1035"/>
        <pc:sldMkLst>
          <pc:docMk/>
          <pc:sldMk cId="2814107760" sldId="281"/>
        </pc:sldMkLst>
        <pc:spChg chg="mod">
          <ac:chgData name="Kim WooJeong" userId="9162543e4bb32468" providerId="LiveId" clId="{EA430E61-A002-44B9-99DE-1DF4E3B548A2}" dt="2022-10-18T01:16:04.248" v="859" actId="1035"/>
          <ac:spMkLst>
            <pc:docMk/>
            <pc:sldMk cId="2814107760" sldId="281"/>
            <ac:spMk id="47" creationId="{9CDD167F-C20A-4E22-E254-28356391C237}"/>
          </ac:spMkLst>
        </pc:spChg>
        <pc:spChg chg="mod">
          <ac:chgData name="Kim WooJeong" userId="9162543e4bb32468" providerId="LiveId" clId="{EA430E61-A002-44B9-99DE-1DF4E3B548A2}" dt="2022-10-18T01:16:04.248" v="859" actId="1035"/>
          <ac:spMkLst>
            <pc:docMk/>
            <pc:sldMk cId="2814107760" sldId="281"/>
            <ac:spMk id="52" creationId="{74ED6304-DFA6-C80C-0072-2B391BFBC287}"/>
          </ac:spMkLst>
        </pc:spChg>
        <pc:spChg chg="del">
          <ac:chgData name="Kim WooJeong" userId="9162543e4bb32468" providerId="LiveId" clId="{EA430E61-A002-44B9-99DE-1DF4E3B548A2}" dt="2022-10-18T01:15:25.053" v="819" actId="478"/>
          <ac:spMkLst>
            <pc:docMk/>
            <pc:sldMk cId="2814107760" sldId="281"/>
            <ac:spMk id="53" creationId="{C814DAD6-B379-5162-7C44-7BFDC646C565}"/>
          </ac:spMkLst>
        </pc:spChg>
        <pc:spChg chg="mod">
          <ac:chgData name="Kim WooJeong" userId="9162543e4bb32468" providerId="LiveId" clId="{EA430E61-A002-44B9-99DE-1DF4E3B548A2}" dt="2022-10-18T01:16:04.248" v="859" actId="1035"/>
          <ac:spMkLst>
            <pc:docMk/>
            <pc:sldMk cId="2814107760" sldId="281"/>
            <ac:spMk id="56" creationId="{7DA94B89-89E4-CEF4-052C-C7CF9A07F7DE}"/>
          </ac:spMkLst>
        </pc:spChg>
        <pc:grpChg chg="mod">
          <ac:chgData name="Kim WooJeong" userId="9162543e4bb32468" providerId="LiveId" clId="{EA430E61-A002-44B9-99DE-1DF4E3B548A2}" dt="2022-10-18T01:16:04.248" v="859" actId="1035"/>
          <ac:grpSpMkLst>
            <pc:docMk/>
            <pc:sldMk cId="2814107760" sldId="281"/>
            <ac:grpSpMk id="54" creationId="{FF81C60B-F87A-4361-0816-61CAF786CE0A}"/>
          </ac:grpSpMkLst>
        </pc:grpChg>
        <pc:grpChg chg="del">
          <ac:chgData name="Kim WooJeong" userId="9162543e4bb32468" providerId="LiveId" clId="{EA430E61-A002-44B9-99DE-1DF4E3B548A2}" dt="2022-10-18T01:15:23.329" v="818" actId="478"/>
          <ac:grpSpMkLst>
            <pc:docMk/>
            <pc:sldMk cId="2814107760" sldId="281"/>
            <ac:grpSpMk id="55" creationId="{96572D67-A26D-1F73-2DCE-FE5A290E388C}"/>
          </ac:grpSpMkLst>
        </pc:grpChg>
        <pc:grpChg chg="mod">
          <ac:chgData name="Kim WooJeong" userId="9162543e4bb32468" providerId="LiveId" clId="{EA430E61-A002-44B9-99DE-1DF4E3B548A2}" dt="2022-10-18T01:16:04.248" v="859" actId="1035"/>
          <ac:grpSpMkLst>
            <pc:docMk/>
            <pc:sldMk cId="2814107760" sldId="281"/>
            <ac:grpSpMk id="59" creationId="{4380A3EB-217B-632E-E1E6-EF08DA1BEC4C}"/>
          </ac:grpSpMkLst>
        </pc:grpChg>
        <pc:picChg chg="mod">
          <ac:chgData name="Kim WooJeong" userId="9162543e4bb32468" providerId="LiveId" clId="{EA430E61-A002-44B9-99DE-1DF4E3B548A2}" dt="2022-10-18T01:16:04.248" v="859" actId="1035"/>
          <ac:picMkLst>
            <pc:docMk/>
            <pc:sldMk cId="2814107760" sldId="281"/>
            <ac:picMk id="45" creationId="{7C30E13D-DB9B-9531-DCF6-BE5916CDBDA5}"/>
          </ac:picMkLst>
        </pc:picChg>
        <pc:picChg chg="mod">
          <ac:chgData name="Kim WooJeong" userId="9162543e4bb32468" providerId="LiveId" clId="{EA430E61-A002-44B9-99DE-1DF4E3B548A2}" dt="2022-10-18T01:16:04.248" v="859" actId="1035"/>
          <ac:picMkLst>
            <pc:docMk/>
            <pc:sldMk cId="2814107760" sldId="281"/>
            <ac:picMk id="46" creationId="{2E135CAD-24AC-2862-17D4-837144238E4A}"/>
          </ac:picMkLst>
        </pc:picChg>
        <pc:picChg chg="mod">
          <ac:chgData name="Kim WooJeong" userId="9162543e4bb32468" providerId="LiveId" clId="{EA430E61-A002-44B9-99DE-1DF4E3B548A2}" dt="2022-10-18T01:16:04.248" v="859" actId="1035"/>
          <ac:picMkLst>
            <pc:docMk/>
            <pc:sldMk cId="2814107760" sldId="281"/>
            <ac:picMk id="50" creationId="{E8528CEB-12BC-AFA8-6E82-AEA40B397374}"/>
          </ac:picMkLst>
        </pc:picChg>
        <pc:picChg chg="del">
          <ac:chgData name="Kim WooJeong" userId="9162543e4bb32468" providerId="LiveId" clId="{EA430E61-A002-44B9-99DE-1DF4E3B548A2}" dt="2022-10-18T01:15:23.329" v="818" actId="478"/>
          <ac:picMkLst>
            <pc:docMk/>
            <pc:sldMk cId="2814107760" sldId="281"/>
            <ac:picMk id="51" creationId="{855DE3C6-7CF3-645D-41B5-51F77AE7035E}"/>
          </ac:picMkLst>
        </pc:picChg>
      </pc:sldChg>
      <pc:sldChg chg="delSp modSp mod">
        <pc:chgData name="Kim WooJeong" userId="9162543e4bb32468" providerId="LiveId" clId="{EA430E61-A002-44B9-99DE-1DF4E3B548A2}" dt="2022-10-18T04:14:50.693" v="1010" actId="207"/>
        <pc:sldMkLst>
          <pc:docMk/>
          <pc:sldMk cId="457498048" sldId="283"/>
        </pc:sldMkLst>
        <pc:spChg chg="mod">
          <ac:chgData name="Kim WooJeong" userId="9162543e4bb32468" providerId="LiveId" clId="{EA430E61-A002-44B9-99DE-1DF4E3B548A2}" dt="2022-10-18T01:18:15.971" v="1002" actId="1036"/>
          <ac:spMkLst>
            <pc:docMk/>
            <pc:sldMk cId="457498048" sldId="283"/>
            <ac:spMk id="28" creationId="{2B4F48F3-A733-8F51-5D9C-05A2BE060BB5}"/>
          </ac:spMkLst>
        </pc:spChg>
        <pc:spChg chg="del">
          <ac:chgData name="Kim WooJeong" userId="9162543e4bb32468" providerId="LiveId" clId="{EA430E61-A002-44B9-99DE-1DF4E3B548A2}" dt="2022-10-18T01:16:44.843" v="861" actId="478"/>
          <ac:spMkLst>
            <pc:docMk/>
            <pc:sldMk cId="457498048" sldId="283"/>
            <ac:spMk id="29" creationId="{872C67D2-9D4D-3BE2-7F71-5B8E7D6C0F63}"/>
          </ac:spMkLst>
        </pc:spChg>
        <pc:spChg chg="mod">
          <ac:chgData name="Kim WooJeong" userId="9162543e4bb32468" providerId="LiveId" clId="{EA430E61-A002-44B9-99DE-1DF4E3B548A2}" dt="2022-10-18T04:14:50.693" v="1010" actId="207"/>
          <ac:spMkLst>
            <pc:docMk/>
            <pc:sldMk cId="457498048" sldId="283"/>
            <ac:spMk id="30" creationId="{65A93DE0-99A7-F552-8E8B-7AA2BD7C837C}"/>
          </ac:spMkLst>
        </pc:spChg>
        <pc:spChg chg="mod">
          <ac:chgData name="Kim WooJeong" userId="9162543e4bb32468" providerId="LiveId" clId="{EA430E61-A002-44B9-99DE-1DF4E3B548A2}" dt="2022-10-18T01:17:35.107" v="933"/>
          <ac:spMkLst>
            <pc:docMk/>
            <pc:sldMk cId="457498048" sldId="283"/>
            <ac:spMk id="31" creationId="{4153BE7F-E481-1CEB-2CC6-706C047A101D}"/>
          </ac:spMkLst>
        </pc:spChg>
        <pc:grpChg chg="del">
          <ac:chgData name="Kim WooJeong" userId="9162543e4bb32468" providerId="LiveId" clId="{EA430E61-A002-44B9-99DE-1DF4E3B548A2}" dt="2022-10-18T01:16:27.452" v="860" actId="478"/>
          <ac:grpSpMkLst>
            <pc:docMk/>
            <pc:sldMk cId="457498048" sldId="283"/>
            <ac:grpSpMk id="5" creationId="{E962F9C9-CAD3-6BCE-C436-99E8E316A2DA}"/>
          </ac:grpSpMkLst>
        </pc:grpChg>
        <pc:grpChg chg="del">
          <ac:chgData name="Kim WooJeong" userId="9162543e4bb32468" providerId="LiveId" clId="{EA430E61-A002-44B9-99DE-1DF4E3B548A2}" dt="2022-10-18T01:16:44.843" v="861" actId="478"/>
          <ac:grpSpMkLst>
            <pc:docMk/>
            <pc:sldMk cId="457498048" sldId="283"/>
            <ac:grpSpMk id="22" creationId="{C66AA41B-599E-4A6E-65E6-3B5F8B81F448}"/>
          </ac:grpSpMkLst>
        </pc:grpChg>
        <pc:grpChg chg="mod">
          <ac:chgData name="Kim WooJeong" userId="9162543e4bb32468" providerId="LiveId" clId="{EA430E61-A002-44B9-99DE-1DF4E3B548A2}" dt="2022-10-18T01:18:15.971" v="1002" actId="1036"/>
          <ac:grpSpMkLst>
            <pc:docMk/>
            <pc:sldMk cId="457498048" sldId="283"/>
            <ac:grpSpMk id="25" creationId="{9C105C67-A4FC-CE37-D61C-7D946686D3E1}"/>
          </ac:grpSpMkLst>
        </pc:grpChg>
        <pc:picChg chg="mod">
          <ac:chgData name="Kim WooJeong" userId="9162543e4bb32468" providerId="LiveId" clId="{EA430E61-A002-44B9-99DE-1DF4E3B548A2}" dt="2022-10-18T01:18:15.971" v="1002" actId="1036"/>
          <ac:picMkLst>
            <pc:docMk/>
            <pc:sldMk cId="457498048" sldId="283"/>
            <ac:picMk id="26" creationId="{38FE9491-99BB-CE91-28AF-AA05A0B729AA}"/>
          </ac:picMkLst>
        </pc:picChg>
        <pc:picChg chg="mod">
          <ac:chgData name="Kim WooJeong" userId="9162543e4bb32468" providerId="LiveId" clId="{EA430E61-A002-44B9-99DE-1DF4E3B548A2}" dt="2022-10-18T01:18:15.971" v="1002" actId="1036"/>
          <ac:picMkLst>
            <pc:docMk/>
            <pc:sldMk cId="457498048" sldId="283"/>
            <ac:picMk id="27" creationId="{1966BEDA-A3EB-BAEA-5439-C162B3E8424E}"/>
          </ac:picMkLst>
        </pc:picChg>
      </pc:sldChg>
      <pc:sldChg chg="addSp delSp modSp add mod">
        <pc:chgData name="Kim WooJeong" userId="9162543e4bb32468" providerId="LiveId" clId="{EA430E61-A002-44B9-99DE-1DF4E3B548A2}" dt="2022-10-18T00:37:54.696" v="605" actId="1076"/>
        <pc:sldMkLst>
          <pc:docMk/>
          <pc:sldMk cId="242475548" sldId="284"/>
        </pc:sldMkLst>
        <pc:spChg chg="add mod">
          <ac:chgData name="Kim WooJeong" userId="9162543e4bb32468" providerId="LiveId" clId="{EA430E61-A002-44B9-99DE-1DF4E3B548A2}" dt="2022-10-18T00:25:57.615" v="583" actId="20577"/>
          <ac:spMkLst>
            <pc:docMk/>
            <pc:sldMk cId="242475548" sldId="284"/>
            <ac:spMk id="2" creationId="{F1279B4B-35C7-B1EB-7E4A-67F21CB77632}"/>
          </ac:spMkLst>
        </pc:spChg>
        <pc:spChg chg="add mod">
          <ac:chgData name="Kim WooJeong" userId="9162543e4bb32468" providerId="LiveId" clId="{EA430E61-A002-44B9-99DE-1DF4E3B548A2}" dt="2022-10-18T00:37:54.696" v="605" actId="1076"/>
          <ac:spMkLst>
            <pc:docMk/>
            <pc:sldMk cId="242475548" sldId="284"/>
            <ac:spMk id="3" creationId="{AB4712C7-DDD4-C4A4-BE16-5B04D9F07655}"/>
          </ac:spMkLst>
        </pc:spChg>
        <pc:spChg chg="del">
          <ac:chgData name="Kim WooJeong" userId="9162543e4bb32468" providerId="LiveId" clId="{EA430E61-A002-44B9-99DE-1DF4E3B548A2}" dt="2022-10-18T00:25:38.025" v="566" actId="478"/>
          <ac:spMkLst>
            <pc:docMk/>
            <pc:sldMk cId="242475548" sldId="284"/>
            <ac:spMk id="4" creationId="{3C2688D8-A997-1D92-2E34-43AE159EEDCB}"/>
          </ac:spMkLst>
        </pc:spChg>
        <pc:picChg chg="mod">
          <ac:chgData name="Kim WooJeong" userId="9162543e4bb32468" providerId="LiveId" clId="{EA430E61-A002-44B9-99DE-1DF4E3B548A2}" dt="2022-10-18T00:37:45.758" v="604" actId="1076"/>
          <ac:picMkLst>
            <pc:docMk/>
            <pc:sldMk cId="242475548" sldId="284"/>
            <ac:picMk id="5" creationId="{26A17B7C-0B18-FAC9-C5F8-A81EE4E0992B}"/>
          </ac:picMkLst>
        </pc:picChg>
      </pc:sldChg>
      <pc:sldChg chg="del">
        <pc:chgData name="Kim WooJeong" userId="9162543e4bb32468" providerId="LiveId" clId="{EA430E61-A002-44B9-99DE-1DF4E3B548A2}" dt="2022-10-17T23:50:02.373" v="0" actId="2696"/>
        <pc:sldMkLst>
          <pc:docMk/>
          <pc:sldMk cId="3586819934" sldId="284"/>
        </pc:sldMkLst>
      </pc:sldChg>
      <pc:sldChg chg="addSp delSp modSp mod">
        <pc:chgData name="Kim WooJeong" userId="9162543e4bb32468" providerId="LiveId" clId="{EA430E61-A002-44B9-99DE-1DF4E3B548A2}" dt="2022-10-18T05:38:35.118" v="1780" actId="20577"/>
        <pc:sldMkLst>
          <pc:docMk/>
          <pc:sldMk cId="399612472" sldId="287"/>
        </pc:sldMkLst>
        <pc:spChg chg="mod">
          <ac:chgData name="Kim WooJeong" userId="9162543e4bb32468" providerId="LiveId" clId="{EA430E61-A002-44B9-99DE-1DF4E3B548A2}" dt="2022-10-18T05:38:35.118" v="1780" actId="20577"/>
          <ac:spMkLst>
            <pc:docMk/>
            <pc:sldMk cId="399612472" sldId="287"/>
            <ac:spMk id="5" creationId="{06DC23FB-6650-8B63-2716-ADF84A4ACD18}"/>
          </ac:spMkLst>
        </pc:spChg>
        <pc:spChg chg="del">
          <ac:chgData name="Kim WooJeong" userId="9162543e4bb32468" providerId="LiveId" clId="{EA430E61-A002-44B9-99DE-1DF4E3B548A2}" dt="2022-10-18T00:04:07.236" v="279" actId="478"/>
          <ac:spMkLst>
            <pc:docMk/>
            <pc:sldMk cId="399612472" sldId="287"/>
            <ac:spMk id="8" creationId="{8AB333B8-DC4D-564A-E24E-984BD91649FE}"/>
          </ac:spMkLst>
        </pc:spChg>
        <pc:spChg chg="mod">
          <ac:chgData name="Kim WooJeong" userId="9162543e4bb32468" providerId="LiveId" clId="{EA430E61-A002-44B9-99DE-1DF4E3B548A2}" dt="2022-10-18T00:04:40.643" v="325" actId="1037"/>
          <ac:spMkLst>
            <pc:docMk/>
            <pc:sldMk cId="399612472" sldId="287"/>
            <ac:spMk id="19" creationId="{C122B91F-4F6C-1ED1-EAFA-A4432E59CD50}"/>
          </ac:spMkLst>
        </pc:spChg>
        <pc:spChg chg="mod">
          <ac:chgData name="Kim WooJeong" userId="9162543e4bb32468" providerId="LiveId" clId="{EA430E61-A002-44B9-99DE-1DF4E3B548A2}" dt="2022-10-17T23:58:28.082" v="178" actId="1035"/>
          <ac:spMkLst>
            <pc:docMk/>
            <pc:sldMk cId="399612472" sldId="287"/>
            <ac:spMk id="20" creationId="{94EF36DB-FA48-4B04-EAF9-3E4583E575C8}"/>
          </ac:spMkLst>
        </pc:spChg>
        <pc:spChg chg="add del mod topLvl">
          <ac:chgData name="Kim WooJeong" userId="9162543e4bb32468" providerId="LiveId" clId="{EA430E61-A002-44B9-99DE-1DF4E3B548A2}" dt="2022-10-18T05:11:36.425" v="1277" actId="1036"/>
          <ac:spMkLst>
            <pc:docMk/>
            <pc:sldMk cId="399612472" sldId="287"/>
            <ac:spMk id="26" creationId="{8C5339D6-6397-D24A-8388-93B0BD413875}"/>
          </ac:spMkLst>
        </pc:spChg>
        <pc:spChg chg="del mod topLvl">
          <ac:chgData name="Kim WooJeong" userId="9162543e4bb32468" providerId="LiveId" clId="{EA430E61-A002-44B9-99DE-1DF4E3B548A2}" dt="2022-10-17T23:56:54.157" v="160" actId="478"/>
          <ac:spMkLst>
            <pc:docMk/>
            <pc:sldMk cId="399612472" sldId="287"/>
            <ac:spMk id="27" creationId="{D32996BF-C90B-72EF-5264-A158CEB7D3B8}"/>
          </ac:spMkLst>
        </pc:spChg>
        <pc:spChg chg="del mod topLvl">
          <ac:chgData name="Kim WooJeong" userId="9162543e4bb32468" providerId="LiveId" clId="{EA430E61-A002-44B9-99DE-1DF4E3B548A2}" dt="2022-10-17T23:56:54.157" v="160" actId="478"/>
          <ac:spMkLst>
            <pc:docMk/>
            <pc:sldMk cId="399612472" sldId="287"/>
            <ac:spMk id="28" creationId="{3B72DB7D-4C6A-CF79-0503-62344AF70CC1}"/>
          </ac:spMkLst>
        </pc:spChg>
        <pc:spChg chg="add mod">
          <ac:chgData name="Kim WooJeong" userId="9162543e4bb32468" providerId="LiveId" clId="{EA430E61-A002-44B9-99DE-1DF4E3B548A2}" dt="2022-10-17T23:56:14.439" v="157" actId="207"/>
          <ac:spMkLst>
            <pc:docMk/>
            <pc:sldMk cId="399612472" sldId="287"/>
            <ac:spMk id="33" creationId="{CA3CEAF6-2580-DF6F-995F-858870D524EE}"/>
          </ac:spMkLst>
        </pc:spChg>
        <pc:spChg chg="add mod">
          <ac:chgData name="Kim WooJeong" userId="9162543e4bb32468" providerId="LiveId" clId="{EA430E61-A002-44B9-99DE-1DF4E3B548A2}" dt="2022-10-18T05:11:49.064" v="1283" actId="207"/>
          <ac:spMkLst>
            <pc:docMk/>
            <pc:sldMk cId="399612472" sldId="287"/>
            <ac:spMk id="34" creationId="{044CB8C2-C32C-42E4-4DEA-0C7517CEAEF6}"/>
          </ac:spMkLst>
        </pc:spChg>
        <pc:grpChg chg="mod">
          <ac:chgData name="Kim WooJeong" userId="9162543e4bb32468" providerId="LiveId" clId="{EA430E61-A002-44B9-99DE-1DF4E3B548A2}" dt="2022-10-18T01:20:09.084" v="1005" actId="14100"/>
          <ac:grpSpMkLst>
            <pc:docMk/>
            <pc:sldMk cId="399612472" sldId="287"/>
            <ac:grpSpMk id="7" creationId="{AD67D351-2376-528D-0BCF-5764C5F69AA3}"/>
          </ac:grpSpMkLst>
        </pc:grpChg>
        <pc:grpChg chg="del">
          <ac:chgData name="Kim WooJeong" userId="9162543e4bb32468" providerId="LiveId" clId="{EA430E61-A002-44B9-99DE-1DF4E3B548A2}" dt="2022-10-17T23:56:47.731" v="159" actId="165"/>
          <ac:grpSpMkLst>
            <pc:docMk/>
            <pc:sldMk cId="399612472" sldId="287"/>
            <ac:grpSpMk id="21" creationId="{5CC57E82-D5C8-0D21-B07A-F1AEEDD5E551}"/>
          </ac:grpSpMkLst>
        </pc:grpChg>
        <pc:picChg chg="mod modCrop">
          <ac:chgData name="Kim WooJeong" userId="9162543e4bb32468" providerId="LiveId" clId="{EA430E61-A002-44B9-99DE-1DF4E3B548A2}" dt="2022-10-18T00:04:25.714" v="281" actId="14100"/>
          <ac:picMkLst>
            <pc:docMk/>
            <pc:sldMk cId="399612472" sldId="287"/>
            <ac:picMk id="10" creationId="{030C1402-1E27-B354-782B-8CCF45630838}"/>
          </ac:picMkLst>
        </pc:picChg>
        <pc:picChg chg="mod topLvl modCrop">
          <ac:chgData name="Kim WooJeong" userId="9162543e4bb32468" providerId="LiveId" clId="{EA430E61-A002-44B9-99DE-1DF4E3B548A2}" dt="2022-10-17T23:57:05.825" v="161" actId="732"/>
          <ac:picMkLst>
            <pc:docMk/>
            <pc:sldMk cId="399612472" sldId="287"/>
            <ac:picMk id="22" creationId="{83A99FB7-4CA8-7853-D038-488FE758890B}"/>
          </ac:picMkLst>
        </pc:picChg>
        <pc:cxnChg chg="del mod">
          <ac:chgData name="Kim WooJeong" userId="9162543e4bb32468" providerId="LiveId" clId="{EA430E61-A002-44B9-99DE-1DF4E3B548A2}" dt="2022-10-18T00:04:07.236" v="279" actId="478"/>
          <ac:cxnSpMkLst>
            <pc:docMk/>
            <pc:sldMk cId="399612472" sldId="287"/>
            <ac:cxnSpMk id="9" creationId="{90EBE068-9C8D-FDD1-9E90-AF46E812EAC7}"/>
          </ac:cxnSpMkLst>
        </pc:cxnChg>
        <pc:cxnChg chg="mod">
          <ac:chgData name="Kim WooJeong" userId="9162543e4bb32468" providerId="LiveId" clId="{EA430E61-A002-44B9-99DE-1DF4E3B548A2}" dt="2022-10-18T00:04:35.473" v="307" actId="1038"/>
          <ac:cxnSpMkLst>
            <pc:docMk/>
            <pc:sldMk cId="399612472" sldId="287"/>
            <ac:cxnSpMk id="11" creationId="{F43F93A0-689A-6ADE-EC1B-439614BE5745}"/>
          </ac:cxnSpMkLst>
        </pc:cxnChg>
        <pc:cxnChg chg="mod">
          <ac:chgData name="Kim WooJeong" userId="9162543e4bb32468" providerId="LiveId" clId="{EA430E61-A002-44B9-99DE-1DF4E3B548A2}" dt="2022-10-18T01:20:09.084" v="1005" actId="14100"/>
          <ac:cxnSpMkLst>
            <pc:docMk/>
            <pc:sldMk cId="399612472" sldId="287"/>
            <ac:cxnSpMk id="15" creationId="{6C57D251-96BA-1ECF-7BF1-49C4FD867B71}"/>
          </ac:cxnSpMkLst>
        </pc:cxnChg>
        <pc:cxnChg chg="mod">
          <ac:chgData name="Kim WooJeong" userId="9162543e4bb32468" providerId="LiveId" clId="{EA430E61-A002-44B9-99DE-1DF4E3B548A2}" dt="2022-10-18T01:20:09.084" v="1005" actId="14100"/>
          <ac:cxnSpMkLst>
            <pc:docMk/>
            <pc:sldMk cId="399612472" sldId="287"/>
            <ac:cxnSpMk id="16" creationId="{D5DE5987-51F1-DCE4-7EFD-0595536A46E7}"/>
          </ac:cxnSpMkLst>
        </pc:cxnChg>
        <pc:cxnChg chg="mod topLvl">
          <ac:chgData name="Kim WooJeong" userId="9162543e4bb32468" providerId="LiveId" clId="{EA430E61-A002-44B9-99DE-1DF4E3B548A2}" dt="2022-10-18T05:11:01.373" v="1195" actId="14100"/>
          <ac:cxnSpMkLst>
            <pc:docMk/>
            <pc:sldMk cId="399612472" sldId="287"/>
            <ac:cxnSpMk id="23" creationId="{8F11E84A-9764-89BA-5B64-B8D7E6AE9544}"/>
          </ac:cxnSpMkLst>
        </pc:cxnChg>
        <pc:cxnChg chg="mod topLvl">
          <ac:chgData name="Kim WooJeong" userId="9162543e4bb32468" providerId="LiveId" clId="{EA430E61-A002-44B9-99DE-1DF4E3B548A2}" dt="2022-10-18T05:10:53.771" v="1194" actId="1038"/>
          <ac:cxnSpMkLst>
            <pc:docMk/>
            <pc:sldMk cId="399612472" sldId="287"/>
            <ac:cxnSpMk id="24" creationId="{8EABAAA0-47CA-5F5A-4C64-1CA9F5D1481F}"/>
          </ac:cxnSpMkLst>
        </pc:cxnChg>
        <pc:cxnChg chg="add del mod topLvl">
          <ac:chgData name="Kim WooJeong" userId="9162543e4bb32468" providerId="LiveId" clId="{EA430E61-A002-44B9-99DE-1DF4E3B548A2}" dt="2022-10-18T05:11:17.300" v="1198" actId="478"/>
          <ac:cxnSpMkLst>
            <pc:docMk/>
            <pc:sldMk cId="399612472" sldId="287"/>
            <ac:cxnSpMk id="25" creationId="{C0E89076-F2C8-CBF5-FA8D-CA2163ABA220}"/>
          </ac:cxnSpMkLst>
        </pc:cxnChg>
      </pc:sldChg>
      <pc:sldChg chg="addSp delSp modSp add del mod">
        <pc:chgData name="Kim WooJeong" userId="9162543e4bb32468" providerId="LiveId" clId="{EA430E61-A002-44B9-99DE-1DF4E3B548A2}" dt="2022-10-18T00:13:15.824" v="445" actId="47"/>
        <pc:sldMkLst>
          <pc:docMk/>
          <pc:sldMk cId="3141142076" sldId="288"/>
        </pc:sldMkLst>
        <pc:spChg chg="add del mod">
          <ac:chgData name="Kim WooJeong" userId="9162543e4bb32468" providerId="LiveId" clId="{EA430E61-A002-44B9-99DE-1DF4E3B548A2}" dt="2022-10-18T00:06:47.666" v="337" actId="21"/>
          <ac:spMkLst>
            <pc:docMk/>
            <pc:sldMk cId="3141142076" sldId="288"/>
            <ac:spMk id="8" creationId="{FD3DA1F6-4FA0-5AD0-BE53-80147BEF19F4}"/>
          </ac:spMkLst>
        </pc:spChg>
        <pc:grpChg chg="del">
          <ac:chgData name="Kim WooJeong" userId="9162543e4bb32468" providerId="LiveId" clId="{EA430E61-A002-44B9-99DE-1DF4E3B548A2}" dt="2022-10-18T00:05:11.041" v="329" actId="165"/>
          <ac:grpSpMkLst>
            <pc:docMk/>
            <pc:sldMk cId="3141142076" sldId="288"/>
            <ac:grpSpMk id="7" creationId="{4EF91675-00D1-286D-8772-DF871181DAC5}"/>
          </ac:grpSpMkLst>
        </pc:grpChg>
        <pc:picChg chg="mod topLvl">
          <ac:chgData name="Kim WooJeong" userId="9162543e4bb32468" providerId="LiveId" clId="{EA430E61-A002-44B9-99DE-1DF4E3B548A2}" dt="2022-10-18T00:05:11.041" v="329" actId="165"/>
          <ac:picMkLst>
            <pc:docMk/>
            <pc:sldMk cId="3141142076" sldId="288"/>
            <ac:picMk id="6" creationId="{82C0C75C-F4E8-77C7-7112-EAFEC52040E5}"/>
          </ac:picMkLst>
        </pc:picChg>
        <pc:picChg chg="mod topLvl">
          <ac:chgData name="Kim WooJeong" userId="9162543e4bb32468" providerId="LiveId" clId="{EA430E61-A002-44B9-99DE-1DF4E3B548A2}" dt="2022-10-18T00:05:11.041" v="329" actId="165"/>
          <ac:picMkLst>
            <pc:docMk/>
            <pc:sldMk cId="3141142076" sldId="288"/>
            <ac:picMk id="10" creationId="{FFF0D16D-5E04-2A80-3088-9E0B688A1B54}"/>
          </ac:picMkLst>
        </pc:picChg>
        <pc:picChg chg="mod topLvl">
          <ac:chgData name="Kim WooJeong" userId="9162543e4bb32468" providerId="LiveId" clId="{EA430E61-A002-44B9-99DE-1DF4E3B548A2}" dt="2022-10-18T00:05:11.041" v="329" actId="165"/>
          <ac:picMkLst>
            <pc:docMk/>
            <pc:sldMk cId="3141142076" sldId="288"/>
            <ac:picMk id="12" creationId="{352410FB-5B72-8421-0C1A-2428585EFC13}"/>
          </ac:picMkLst>
        </pc:picChg>
      </pc:sldChg>
      <pc:sldChg chg="addSp delSp modSp new del mod">
        <pc:chgData name="Kim WooJeong" userId="9162543e4bb32468" providerId="LiveId" clId="{EA430E61-A002-44B9-99DE-1DF4E3B548A2}" dt="2022-10-18T00:36:12.275" v="584" actId="47"/>
        <pc:sldMkLst>
          <pc:docMk/>
          <pc:sldMk cId="3707626054" sldId="289"/>
        </pc:sldMkLst>
        <pc:spChg chg="del">
          <ac:chgData name="Kim WooJeong" userId="9162543e4bb32468" providerId="LiveId" clId="{EA430E61-A002-44B9-99DE-1DF4E3B548A2}" dt="2022-10-18T00:11:06.702" v="432" actId="478"/>
          <ac:spMkLst>
            <pc:docMk/>
            <pc:sldMk cId="3707626054" sldId="289"/>
            <ac:spMk id="2" creationId="{B8CF534C-3D5C-0CEB-54C1-7C8665D5DE38}"/>
          </ac:spMkLst>
        </pc:spChg>
        <pc:spChg chg="del">
          <ac:chgData name="Kim WooJeong" userId="9162543e4bb32468" providerId="LiveId" clId="{EA430E61-A002-44B9-99DE-1DF4E3B548A2}" dt="2022-10-18T00:11:06.702" v="432" actId="478"/>
          <ac:spMkLst>
            <pc:docMk/>
            <pc:sldMk cId="3707626054" sldId="289"/>
            <ac:spMk id="3" creationId="{BAEA25C5-E5E6-BB6B-7E67-387444E606C2}"/>
          </ac:spMkLst>
        </pc:spChg>
        <pc:spChg chg="add mod">
          <ac:chgData name="Kim WooJeong" userId="9162543e4bb32468" providerId="LiveId" clId="{EA430E61-A002-44B9-99DE-1DF4E3B548A2}" dt="2022-10-18T00:11:14.231" v="433"/>
          <ac:spMkLst>
            <pc:docMk/>
            <pc:sldMk cId="3707626054" sldId="289"/>
            <ac:spMk id="4" creationId="{9514B4AB-B72D-D70F-5A9D-D3A0F143266F}"/>
          </ac:spMkLst>
        </pc:spChg>
        <pc:picChg chg="add mod">
          <ac:chgData name="Kim WooJeong" userId="9162543e4bb32468" providerId="LiveId" clId="{EA430E61-A002-44B9-99DE-1DF4E3B548A2}" dt="2022-10-18T00:12:39.256" v="444" actId="12789"/>
          <ac:picMkLst>
            <pc:docMk/>
            <pc:sldMk cId="3707626054" sldId="289"/>
            <ac:picMk id="5" creationId="{3E876506-EFB4-6690-AFFB-68361F7EEACA}"/>
          </ac:picMkLst>
        </pc:picChg>
        <pc:picChg chg="add mod">
          <ac:chgData name="Kim WooJeong" userId="9162543e4bb32468" providerId="LiveId" clId="{EA430E61-A002-44B9-99DE-1DF4E3B548A2}" dt="2022-10-18T00:12:39.256" v="444" actId="12789"/>
          <ac:picMkLst>
            <pc:docMk/>
            <pc:sldMk cId="3707626054" sldId="289"/>
            <ac:picMk id="6" creationId="{8AC639C1-7A47-FF6B-751F-534C870B81F0}"/>
          </ac:picMkLst>
        </pc:picChg>
      </pc:sldChg>
      <pc:sldChg chg="addSp delSp modSp add mod">
        <pc:chgData name="Kim WooJeong" userId="9162543e4bb32468" providerId="LiveId" clId="{EA430E61-A002-44B9-99DE-1DF4E3B548A2}" dt="2022-10-18T05:33:06.652" v="1703" actId="1036"/>
        <pc:sldMkLst>
          <pc:docMk/>
          <pc:sldMk cId="43339555" sldId="290"/>
        </pc:sldMkLst>
        <pc:spChg chg="add mod">
          <ac:chgData name="Kim WooJeong" userId="9162543e4bb32468" providerId="LiveId" clId="{EA430E61-A002-44B9-99DE-1DF4E3B548A2}" dt="2022-10-18T05:33:06.652" v="1703" actId="1036"/>
          <ac:spMkLst>
            <pc:docMk/>
            <pc:sldMk cId="43339555" sldId="290"/>
            <ac:spMk id="2" creationId="{8888A77C-8112-CC95-71E9-780C5A840CED}"/>
          </ac:spMkLst>
        </pc:spChg>
        <pc:spChg chg="mod">
          <ac:chgData name="Kim WooJeong" userId="9162543e4bb32468" providerId="LiveId" clId="{EA430E61-A002-44B9-99DE-1DF4E3B548A2}" dt="2022-10-18T05:20:51.633" v="1413" actId="20577"/>
          <ac:spMkLst>
            <pc:docMk/>
            <pc:sldMk cId="43339555" sldId="290"/>
            <ac:spMk id="4" creationId="{6E44D45E-6D52-8586-9A7D-942E036D7DB6}"/>
          </ac:spMkLst>
        </pc:spChg>
        <pc:spChg chg="del">
          <ac:chgData name="Kim WooJeong" userId="9162543e4bb32468" providerId="LiveId" clId="{EA430E61-A002-44B9-99DE-1DF4E3B548A2}" dt="2022-10-18T00:16:56.325" v="452" actId="478"/>
          <ac:spMkLst>
            <pc:docMk/>
            <pc:sldMk cId="43339555" sldId="290"/>
            <ac:spMk id="9" creationId="{1B56D174-FEAA-6125-8C8C-939B15255275}"/>
          </ac:spMkLst>
        </pc:spChg>
        <pc:spChg chg="del">
          <ac:chgData name="Kim WooJeong" userId="9162543e4bb32468" providerId="LiveId" clId="{EA430E61-A002-44B9-99DE-1DF4E3B548A2}" dt="2022-10-18T00:16:56.325" v="452" actId="478"/>
          <ac:spMkLst>
            <pc:docMk/>
            <pc:sldMk cId="43339555" sldId="290"/>
            <ac:spMk id="10" creationId="{F0D7145D-0520-2BBE-261C-60310C4AAF0C}"/>
          </ac:spMkLst>
        </pc:spChg>
        <pc:spChg chg="del">
          <ac:chgData name="Kim WooJeong" userId="9162543e4bb32468" providerId="LiveId" clId="{EA430E61-A002-44B9-99DE-1DF4E3B548A2}" dt="2022-10-18T00:16:56.325" v="452" actId="478"/>
          <ac:spMkLst>
            <pc:docMk/>
            <pc:sldMk cId="43339555" sldId="290"/>
            <ac:spMk id="11" creationId="{A622C207-4A9D-BC2F-BBAE-CE76CA7AEFF7}"/>
          </ac:spMkLst>
        </pc:spChg>
        <pc:spChg chg="mod topLvl">
          <ac:chgData name="Kim WooJeong" userId="9162543e4bb32468" providerId="LiveId" clId="{EA430E61-A002-44B9-99DE-1DF4E3B548A2}" dt="2022-10-18T00:22:38.249" v="534" actId="14100"/>
          <ac:spMkLst>
            <pc:docMk/>
            <pc:sldMk cId="43339555" sldId="290"/>
            <ac:spMk id="16" creationId="{00E31C15-6E5F-4642-0670-B45A66106F9B}"/>
          </ac:spMkLst>
        </pc:spChg>
        <pc:spChg chg="add mod">
          <ac:chgData name="Kim WooJeong" userId="9162543e4bb32468" providerId="LiveId" clId="{EA430E61-A002-44B9-99DE-1DF4E3B548A2}" dt="2022-10-18T05:22:10.240" v="1414" actId="20577"/>
          <ac:spMkLst>
            <pc:docMk/>
            <pc:sldMk cId="43339555" sldId="290"/>
            <ac:spMk id="29" creationId="{AED51381-FB0F-6E54-C4FC-E07E76917362}"/>
          </ac:spMkLst>
        </pc:spChg>
        <pc:spChg chg="add mod">
          <ac:chgData name="Kim WooJeong" userId="9162543e4bb32468" providerId="LiveId" clId="{EA430E61-A002-44B9-99DE-1DF4E3B548A2}" dt="2022-10-18T05:22:11.959" v="1415" actId="20577"/>
          <ac:spMkLst>
            <pc:docMk/>
            <pc:sldMk cId="43339555" sldId="290"/>
            <ac:spMk id="30" creationId="{D7B64A78-7B71-6D6A-FF00-5D42BCACAE09}"/>
          </ac:spMkLst>
        </pc:spChg>
        <pc:spChg chg="mod">
          <ac:chgData name="Kim WooJeong" userId="9162543e4bb32468" providerId="LiveId" clId="{EA430E61-A002-44B9-99DE-1DF4E3B548A2}" dt="2022-10-18T00:36:56.637" v="589" actId="14100"/>
          <ac:spMkLst>
            <pc:docMk/>
            <pc:sldMk cId="43339555" sldId="290"/>
            <ac:spMk id="34" creationId="{412C7254-6EF3-240B-2E94-B5BDC18CD8B5}"/>
          </ac:spMkLst>
        </pc:spChg>
        <pc:spChg chg="mod">
          <ac:chgData name="Kim WooJeong" userId="9162543e4bb32468" providerId="LiveId" clId="{EA430E61-A002-44B9-99DE-1DF4E3B548A2}" dt="2022-10-18T00:36:56.637" v="589" actId="14100"/>
          <ac:spMkLst>
            <pc:docMk/>
            <pc:sldMk cId="43339555" sldId="290"/>
            <ac:spMk id="35" creationId="{E7F0A9E5-558C-4A10-565B-907A6C14A0E9}"/>
          </ac:spMkLst>
        </pc:spChg>
        <pc:spChg chg="mod">
          <ac:chgData name="Kim WooJeong" userId="9162543e4bb32468" providerId="LiveId" clId="{EA430E61-A002-44B9-99DE-1DF4E3B548A2}" dt="2022-10-18T00:36:56.637" v="589" actId="14100"/>
          <ac:spMkLst>
            <pc:docMk/>
            <pc:sldMk cId="43339555" sldId="290"/>
            <ac:spMk id="36" creationId="{759DB563-93CB-8DCD-D12B-138A97491C34}"/>
          </ac:spMkLst>
        </pc:spChg>
        <pc:spChg chg="add mod">
          <ac:chgData name="Kim WooJeong" userId="9162543e4bb32468" providerId="LiveId" clId="{EA430E61-A002-44B9-99DE-1DF4E3B548A2}" dt="2022-10-18T05:31:03.080" v="1515" actId="1036"/>
          <ac:spMkLst>
            <pc:docMk/>
            <pc:sldMk cId="43339555" sldId="290"/>
            <ac:spMk id="37" creationId="{8CFF4FA0-A1DA-DAA9-EC44-18A06C2E34E7}"/>
          </ac:spMkLst>
        </pc:spChg>
        <pc:spChg chg="add mod">
          <ac:chgData name="Kim WooJeong" userId="9162543e4bb32468" providerId="LiveId" clId="{EA430E61-A002-44B9-99DE-1DF4E3B548A2}" dt="2022-10-18T05:30:58.859" v="1501" actId="1035"/>
          <ac:spMkLst>
            <pc:docMk/>
            <pc:sldMk cId="43339555" sldId="290"/>
            <ac:spMk id="39" creationId="{CF94A714-B079-0EC6-6B34-A192E41A0F9D}"/>
          </ac:spMkLst>
        </pc:spChg>
        <pc:grpChg chg="add del mod">
          <ac:chgData name="Kim WooJeong" userId="9162543e4bb32468" providerId="LiveId" clId="{EA430E61-A002-44B9-99DE-1DF4E3B548A2}" dt="2022-10-18T00:17:19.884" v="456" actId="165"/>
          <ac:grpSpMkLst>
            <pc:docMk/>
            <pc:sldMk cId="43339555" sldId="290"/>
            <ac:grpSpMk id="2" creationId="{46CA9C3F-AE26-6ED4-2A9C-3D0F7BB40918}"/>
          </ac:grpSpMkLst>
        </pc:grpChg>
        <pc:grpChg chg="del">
          <ac:chgData name="Kim WooJeong" userId="9162543e4bb32468" providerId="LiveId" clId="{EA430E61-A002-44B9-99DE-1DF4E3B548A2}" dt="2022-10-18T00:16:56.325" v="452" actId="478"/>
          <ac:grpSpMkLst>
            <pc:docMk/>
            <pc:sldMk cId="43339555" sldId="290"/>
            <ac:grpSpMk id="15" creationId="{F03E6112-26C0-D635-ABFC-2AECFF933ECC}"/>
          </ac:grpSpMkLst>
        </pc:grpChg>
        <pc:grpChg chg="add mod">
          <ac:chgData name="Kim WooJeong" userId="9162543e4bb32468" providerId="LiveId" clId="{EA430E61-A002-44B9-99DE-1DF4E3B548A2}" dt="2022-10-18T00:36:56.637" v="589" actId="14100"/>
          <ac:grpSpMkLst>
            <pc:docMk/>
            <pc:sldMk cId="43339555" sldId="290"/>
            <ac:grpSpMk id="31" creationId="{8FE0C7CE-AFD3-21FF-4A73-7A202BE8C902}"/>
          </ac:grpSpMkLst>
        </pc:grpChg>
        <pc:grpChg chg="add mod">
          <ac:chgData name="Kim WooJeong" userId="9162543e4bb32468" providerId="LiveId" clId="{EA430E61-A002-44B9-99DE-1DF4E3B548A2}" dt="2022-10-18T00:22:38.249" v="534" actId="14100"/>
          <ac:grpSpMkLst>
            <pc:docMk/>
            <pc:sldMk cId="43339555" sldId="290"/>
            <ac:grpSpMk id="38" creationId="{068D4458-DB87-61D7-80C9-8F20E54F1099}"/>
          </ac:grpSpMkLst>
        </pc:grpChg>
        <pc:picChg chg="mod topLvl">
          <ac:chgData name="Kim WooJeong" userId="9162543e4bb32468" providerId="LiveId" clId="{EA430E61-A002-44B9-99DE-1DF4E3B548A2}" dt="2022-10-18T00:22:38.249" v="534" actId="14100"/>
          <ac:picMkLst>
            <pc:docMk/>
            <pc:sldMk cId="43339555" sldId="290"/>
            <ac:picMk id="3" creationId="{D99582CE-B969-5A19-CB34-1E215DAFC93D}"/>
          </ac:picMkLst>
        </pc:picChg>
        <pc:picChg chg="del">
          <ac:chgData name="Kim WooJeong" userId="9162543e4bb32468" providerId="LiveId" clId="{EA430E61-A002-44B9-99DE-1DF4E3B548A2}" dt="2022-10-18T00:16:56.325" v="452" actId="478"/>
          <ac:picMkLst>
            <pc:docMk/>
            <pc:sldMk cId="43339555" sldId="290"/>
            <ac:picMk id="5" creationId="{1F070D3A-1A83-D45D-41CE-54F9B5605A1B}"/>
          </ac:picMkLst>
        </pc:picChg>
        <pc:picChg chg="del">
          <ac:chgData name="Kim WooJeong" userId="9162543e4bb32468" providerId="LiveId" clId="{EA430E61-A002-44B9-99DE-1DF4E3B548A2}" dt="2022-10-18T00:16:56.325" v="452" actId="478"/>
          <ac:picMkLst>
            <pc:docMk/>
            <pc:sldMk cId="43339555" sldId="290"/>
            <ac:picMk id="6" creationId="{85065DFB-DEBC-6969-FB54-335DD9B98B4F}"/>
          </ac:picMkLst>
        </pc:picChg>
        <pc:picChg chg="add mod">
          <ac:chgData name="Kim WooJeong" userId="9162543e4bb32468" providerId="LiveId" clId="{EA430E61-A002-44B9-99DE-1DF4E3B548A2}" dt="2022-10-18T00:22:38.249" v="534" actId="14100"/>
          <ac:picMkLst>
            <pc:docMk/>
            <pc:sldMk cId="43339555" sldId="290"/>
            <ac:picMk id="24" creationId="{0B4E8F03-411B-5D14-57A7-4D469F54AD1F}"/>
          </ac:picMkLst>
        </pc:picChg>
        <pc:picChg chg="add mod">
          <ac:chgData name="Kim WooJeong" userId="9162543e4bb32468" providerId="LiveId" clId="{EA430E61-A002-44B9-99DE-1DF4E3B548A2}" dt="2022-10-18T00:22:38.249" v="534" actId="14100"/>
          <ac:picMkLst>
            <pc:docMk/>
            <pc:sldMk cId="43339555" sldId="290"/>
            <ac:picMk id="25" creationId="{0EF670A5-6427-094A-2AB1-77DE5AF2D0EC}"/>
          </ac:picMkLst>
        </pc:picChg>
        <pc:picChg chg="mod">
          <ac:chgData name="Kim WooJeong" userId="9162543e4bb32468" providerId="LiveId" clId="{EA430E61-A002-44B9-99DE-1DF4E3B548A2}" dt="2022-10-18T00:36:56.637" v="589" actId="14100"/>
          <ac:picMkLst>
            <pc:docMk/>
            <pc:sldMk cId="43339555" sldId="290"/>
            <ac:picMk id="32" creationId="{91E5CE54-FE88-DA88-ECB2-BA6A9E4C1EFA}"/>
          </ac:picMkLst>
        </pc:picChg>
        <pc:picChg chg="mod">
          <ac:chgData name="Kim WooJeong" userId="9162543e4bb32468" providerId="LiveId" clId="{EA430E61-A002-44B9-99DE-1DF4E3B548A2}" dt="2022-10-18T00:36:56.637" v="589" actId="14100"/>
          <ac:picMkLst>
            <pc:docMk/>
            <pc:sldMk cId="43339555" sldId="290"/>
            <ac:picMk id="33" creationId="{47A19E11-782A-E4AE-80FA-07E58BEFAAD8}"/>
          </ac:picMkLst>
        </pc:picChg>
        <pc:cxnChg chg="mod topLvl">
          <ac:chgData name="Kim WooJeong" userId="9162543e4bb32468" providerId="LiveId" clId="{EA430E61-A002-44B9-99DE-1DF4E3B548A2}" dt="2022-10-18T00:22:38.249" v="534" actId="14100"/>
          <ac:cxnSpMkLst>
            <pc:docMk/>
            <pc:sldMk cId="43339555" sldId="290"/>
            <ac:cxnSpMk id="17" creationId="{00FBD8A2-888D-3E32-D1A8-3DD648F7BE3B}"/>
          </ac:cxnSpMkLst>
        </pc:cxnChg>
        <pc:cxnChg chg="mod topLvl">
          <ac:chgData name="Kim WooJeong" userId="9162543e4bb32468" providerId="LiveId" clId="{EA430E61-A002-44B9-99DE-1DF4E3B548A2}" dt="2022-10-18T00:22:38.249" v="534" actId="14100"/>
          <ac:cxnSpMkLst>
            <pc:docMk/>
            <pc:sldMk cId="43339555" sldId="290"/>
            <ac:cxnSpMk id="18" creationId="{41A58B98-9DD1-29C1-6E6C-66F8C4663874}"/>
          </ac:cxnSpMkLst>
        </pc:cxnChg>
      </pc:sldChg>
      <pc:sldChg chg="delSp new del mod">
        <pc:chgData name="Kim WooJeong" userId="9162543e4bb32468" providerId="LiveId" clId="{EA430E61-A002-44B9-99DE-1DF4E3B548A2}" dt="2022-10-18T05:42:14.015" v="1827" actId="47"/>
        <pc:sldMkLst>
          <pc:docMk/>
          <pc:sldMk cId="454626364" sldId="291"/>
        </pc:sldMkLst>
        <pc:spChg chg="del">
          <ac:chgData name="Kim WooJeong" userId="9162543e4bb32468" providerId="LiveId" clId="{EA430E61-A002-44B9-99DE-1DF4E3B548A2}" dt="2022-10-18T05:37:55.650" v="1705" actId="478"/>
          <ac:spMkLst>
            <pc:docMk/>
            <pc:sldMk cId="454626364" sldId="291"/>
            <ac:spMk id="2" creationId="{1A8B0DF4-39DA-B464-35E3-B2A1C26244E3}"/>
          </ac:spMkLst>
        </pc:spChg>
        <pc:spChg chg="del">
          <ac:chgData name="Kim WooJeong" userId="9162543e4bb32468" providerId="LiveId" clId="{EA430E61-A002-44B9-99DE-1DF4E3B548A2}" dt="2022-10-18T05:37:56.845" v="1706" actId="478"/>
          <ac:spMkLst>
            <pc:docMk/>
            <pc:sldMk cId="454626364" sldId="291"/>
            <ac:spMk id="3" creationId="{5216044F-0023-09E1-90B1-4051924B03F8}"/>
          </ac:spMkLst>
        </pc:spChg>
      </pc:sldChg>
      <pc:sldChg chg="addSp delSp modSp new mod">
        <pc:chgData name="Kim WooJeong" userId="9162543e4bb32468" providerId="LiveId" clId="{EA430E61-A002-44B9-99DE-1DF4E3B548A2}" dt="2022-10-18T05:55:05.609" v="2553" actId="20577"/>
        <pc:sldMkLst>
          <pc:docMk/>
          <pc:sldMk cId="4016213526" sldId="291"/>
        </pc:sldMkLst>
        <pc:spChg chg="del">
          <ac:chgData name="Kim WooJeong" userId="9162543e4bb32468" providerId="LiveId" clId="{EA430E61-A002-44B9-99DE-1DF4E3B548A2}" dt="2022-10-18T05:42:20.682" v="1829" actId="478"/>
          <ac:spMkLst>
            <pc:docMk/>
            <pc:sldMk cId="4016213526" sldId="291"/>
            <ac:spMk id="2" creationId="{235CAB8E-5096-5A4D-8514-828F85020747}"/>
          </ac:spMkLst>
        </pc:spChg>
        <pc:spChg chg="del">
          <ac:chgData name="Kim WooJeong" userId="9162543e4bb32468" providerId="LiveId" clId="{EA430E61-A002-44B9-99DE-1DF4E3B548A2}" dt="2022-10-18T05:42:22.067" v="1830" actId="478"/>
          <ac:spMkLst>
            <pc:docMk/>
            <pc:sldMk cId="4016213526" sldId="291"/>
            <ac:spMk id="3" creationId="{147D1264-CA98-9CB5-6BBF-A93875458ABE}"/>
          </ac:spMkLst>
        </pc:spChg>
        <pc:spChg chg="add del mod">
          <ac:chgData name="Kim WooJeong" userId="9162543e4bb32468" providerId="LiveId" clId="{EA430E61-A002-44B9-99DE-1DF4E3B548A2}" dt="2022-10-18T05:54:46.052" v="2515" actId="478"/>
          <ac:spMkLst>
            <pc:docMk/>
            <pc:sldMk cId="4016213526" sldId="291"/>
            <ac:spMk id="4" creationId="{B5487F4C-D912-4DE4-C745-7F045D5A809E}"/>
          </ac:spMkLst>
        </pc:spChg>
        <pc:spChg chg="add mod">
          <ac:chgData name="Kim WooJeong" userId="9162543e4bb32468" providerId="LiveId" clId="{EA430E61-A002-44B9-99DE-1DF4E3B548A2}" dt="2022-10-18T05:53:38.990" v="2510" actId="1035"/>
          <ac:spMkLst>
            <pc:docMk/>
            <pc:sldMk cId="4016213526" sldId="291"/>
            <ac:spMk id="8" creationId="{EC528FAC-62A4-516C-66C6-EE36798F82AA}"/>
          </ac:spMkLst>
        </pc:spChg>
        <pc:spChg chg="add mod">
          <ac:chgData name="Kim WooJeong" userId="9162543e4bb32468" providerId="LiveId" clId="{EA430E61-A002-44B9-99DE-1DF4E3B548A2}" dt="2022-10-18T05:53:38.990" v="2510" actId="1035"/>
          <ac:spMkLst>
            <pc:docMk/>
            <pc:sldMk cId="4016213526" sldId="291"/>
            <ac:spMk id="9" creationId="{52F9332B-D386-BE8F-67C9-94223F428144}"/>
          </ac:spMkLst>
        </pc:spChg>
        <pc:spChg chg="add mod">
          <ac:chgData name="Kim WooJeong" userId="9162543e4bb32468" providerId="LiveId" clId="{EA430E61-A002-44B9-99DE-1DF4E3B548A2}" dt="2022-10-18T05:53:27.304" v="2504" actId="14100"/>
          <ac:spMkLst>
            <pc:docMk/>
            <pc:sldMk cId="4016213526" sldId="291"/>
            <ac:spMk id="10" creationId="{605D09C4-1BB1-8216-8BEF-84A9470E6756}"/>
          </ac:spMkLst>
        </pc:spChg>
        <pc:spChg chg="add mod">
          <ac:chgData name="Kim WooJeong" userId="9162543e4bb32468" providerId="LiveId" clId="{EA430E61-A002-44B9-99DE-1DF4E3B548A2}" dt="2022-10-18T05:55:05.609" v="2553" actId="20577"/>
          <ac:spMkLst>
            <pc:docMk/>
            <pc:sldMk cId="4016213526" sldId="291"/>
            <ac:spMk id="11" creationId="{E3022284-DA08-61A9-DEA8-BF72442383E7}"/>
          </ac:spMkLst>
        </pc:spChg>
        <pc:spChg chg="add mod">
          <ac:chgData name="Kim WooJeong" userId="9162543e4bb32468" providerId="LiveId" clId="{EA430E61-A002-44B9-99DE-1DF4E3B548A2}" dt="2022-10-18T05:51:51.015" v="2471" actId="692"/>
          <ac:spMkLst>
            <pc:docMk/>
            <pc:sldMk cId="4016213526" sldId="291"/>
            <ac:spMk id="12" creationId="{4AF20484-B5C3-7285-64B6-107CB2E48C08}"/>
          </ac:spMkLst>
        </pc:spChg>
        <pc:spChg chg="add mod">
          <ac:chgData name="Kim WooJeong" userId="9162543e4bb32468" providerId="LiveId" clId="{EA430E61-A002-44B9-99DE-1DF4E3B548A2}" dt="2022-10-18T05:54:56.696" v="2531"/>
          <ac:spMkLst>
            <pc:docMk/>
            <pc:sldMk cId="4016213526" sldId="291"/>
            <ac:spMk id="20" creationId="{F3A9F206-EB73-1889-8A6D-050E7B9B0865}"/>
          </ac:spMkLst>
        </pc:spChg>
        <pc:picChg chg="add mod">
          <ac:chgData name="Kim WooJeong" userId="9162543e4bb32468" providerId="LiveId" clId="{EA430E61-A002-44B9-99DE-1DF4E3B548A2}" dt="2022-10-18T05:43:07.522" v="1923"/>
          <ac:picMkLst>
            <pc:docMk/>
            <pc:sldMk cId="4016213526" sldId="291"/>
            <ac:picMk id="5" creationId="{EB8C0BC2-B826-E279-9DAC-F5FDB5E9327C}"/>
          </ac:picMkLst>
        </pc:picChg>
        <pc:picChg chg="add mod">
          <ac:chgData name="Kim WooJeong" userId="9162543e4bb32468" providerId="LiveId" clId="{EA430E61-A002-44B9-99DE-1DF4E3B548A2}" dt="2022-10-18T05:53:38.990" v="2510" actId="1035"/>
          <ac:picMkLst>
            <pc:docMk/>
            <pc:sldMk cId="4016213526" sldId="291"/>
            <ac:picMk id="6" creationId="{1CCDD9BF-5DDD-3394-FF4D-59FD599CFF22}"/>
          </ac:picMkLst>
        </pc:picChg>
        <pc:picChg chg="add mod">
          <ac:chgData name="Kim WooJeong" userId="9162543e4bb32468" providerId="LiveId" clId="{EA430E61-A002-44B9-99DE-1DF4E3B548A2}" dt="2022-10-18T05:53:38.990" v="2510" actId="1035"/>
          <ac:picMkLst>
            <pc:docMk/>
            <pc:sldMk cId="4016213526" sldId="291"/>
            <ac:picMk id="7" creationId="{6A82848E-01E5-7517-268B-055D6B72BD02}"/>
          </ac:picMkLst>
        </pc:picChg>
        <pc:cxnChg chg="add mod">
          <ac:chgData name="Kim WooJeong" userId="9162543e4bb32468" providerId="LiveId" clId="{EA430E61-A002-44B9-99DE-1DF4E3B548A2}" dt="2022-10-18T05:53:27.304" v="2504" actId="14100"/>
          <ac:cxnSpMkLst>
            <pc:docMk/>
            <pc:sldMk cId="4016213526" sldId="291"/>
            <ac:cxnSpMk id="14" creationId="{A9F79C8F-F654-900C-DCBC-31623880315A}"/>
          </ac:cxnSpMkLst>
        </pc:cxnChg>
        <pc:cxnChg chg="add mod">
          <ac:chgData name="Kim WooJeong" userId="9162543e4bb32468" providerId="LiveId" clId="{EA430E61-A002-44B9-99DE-1DF4E3B548A2}" dt="2022-10-18T05:53:27.304" v="2504" actId="14100"/>
          <ac:cxnSpMkLst>
            <pc:docMk/>
            <pc:sldMk cId="4016213526" sldId="291"/>
            <ac:cxnSpMk id="15" creationId="{BFDAABEE-1FA0-E8B5-ADA7-4FE5EAB8871A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6616" cy="501879"/>
          </a:xfrm>
          <a:prstGeom prst="rect">
            <a:avLst/>
          </a:prstGeom>
        </p:spPr>
        <p:txBody>
          <a:bodyPr vert="horz" lIns="96405" tIns="48203" rIns="96405" bIns="48203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90908" y="0"/>
            <a:ext cx="2976616" cy="501879"/>
          </a:xfrm>
          <a:prstGeom prst="rect">
            <a:avLst/>
          </a:prstGeom>
        </p:spPr>
        <p:txBody>
          <a:bodyPr vert="horz" lIns="96405" tIns="48203" rIns="96405" bIns="48203" rtlCol="0"/>
          <a:lstStyle>
            <a:lvl1pPr algn="r">
              <a:defRPr sz="1300"/>
            </a:lvl1pPr>
          </a:lstStyle>
          <a:p>
            <a:fld id="{A4D22F14-4EC8-438B-81D9-C886533D477D}" type="datetimeFigureOut">
              <a:rPr lang="ko-KR" altLang="en-US" smtClean="0"/>
              <a:t>2022-10-18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34975" y="1250950"/>
            <a:ext cx="5999163" cy="3375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405" tIns="48203" rIns="96405" bIns="48203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912" y="4813866"/>
            <a:ext cx="5495290" cy="3938617"/>
          </a:xfrm>
          <a:prstGeom prst="rect">
            <a:avLst/>
          </a:prstGeom>
        </p:spPr>
        <p:txBody>
          <a:bodyPr vert="horz" lIns="96405" tIns="48203" rIns="96405" bIns="48203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500961"/>
            <a:ext cx="2976616" cy="501878"/>
          </a:xfrm>
          <a:prstGeom prst="rect">
            <a:avLst/>
          </a:prstGeom>
        </p:spPr>
        <p:txBody>
          <a:bodyPr vert="horz" lIns="96405" tIns="48203" rIns="96405" bIns="48203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90908" y="9500961"/>
            <a:ext cx="2976616" cy="501878"/>
          </a:xfrm>
          <a:prstGeom prst="rect">
            <a:avLst/>
          </a:prstGeom>
        </p:spPr>
        <p:txBody>
          <a:bodyPr vert="horz" lIns="96405" tIns="48203" rIns="96405" bIns="48203" rtlCol="0" anchor="b"/>
          <a:lstStyle>
            <a:lvl1pPr algn="r">
              <a:defRPr sz="1300"/>
            </a:lvl1pPr>
          </a:lstStyle>
          <a:p>
            <a:fld id="{6210601F-EF6C-4FFD-8CEF-E04324605A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7196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10601F-EF6C-4FFD-8CEF-E04324605A8D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0147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497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7294847-3518-9307-7E92-DF55B193E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98AFFFF-A37E-091E-F3D8-BF1D8C60C5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A3FC21B-C3B9-AB89-4616-798A36090F7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2620DB-2FAF-4CD7-89B1-498BE8E659F3}" type="datetimeFigureOut">
              <a:rPr lang="ko-KR" altLang="en-US" smtClean="0"/>
              <a:t>2022-10-18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EAA979F-997A-5A2A-A52B-0995AA275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02EC96A-F086-11B5-D907-D5C7D0D75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73927" y="6380203"/>
            <a:ext cx="2743200" cy="365125"/>
          </a:xfrm>
          <a:prstGeom prst="rect">
            <a:avLst/>
          </a:prstGeom>
        </p:spPr>
        <p:txBody>
          <a:bodyPr/>
          <a:lstStyle/>
          <a:p>
            <a:fld id="{979BCF05-B6FD-4A51-A88E-7A091C0CB65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1578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C2B9C570-6C84-003E-5AAB-D8C79BA967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28141AA-D1CA-5CE1-CF17-DE29412159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ED80FF5-DB2A-6C04-8518-FAC5781800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2620DB-2FAF-4CD7-89B1-498BE8E659F3}" type="datetimeFigureOut">
              <a:rPr lang="ko-KR" altLang="en-US" smtClean="0"/>
              <a:t>2022-10-18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6F38B5F-73D7-87FE-F199-2DCD1F4D4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1486DF0-16D8-286D-CDEC-69FA12C2F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73927" y="6380203"/>
            <a:ext cx="2743200" cy="365125"/>
          </a:xfrm>
          <a:prstGeom prst="rect">
            <a:avLst/>
          </a:prstGeom>
        </p:spPr>
        <p:txBody>
          <a:bodyPr/>
          <a:lstStyle/>
          <a:p>
            <a:fld id="{979BCF05-B6FD-4A51-A88E-7A091C0CB65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7779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C2CBDED-2CC8-E8E7-2B04-E54CF0F3E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DD80139-8CBC-C2DB-5348-7AD695D801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FEF5011-6BE0-C8D2-5E70-EE32E8FC96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2620DB-2FAF-4CD7-89B1-498BE8E659F3}" type="datetimeFigureOut">
              <a:rPr lang="ko-KR" altLang="en-US" smtClean="0"/>
              <a:t>2022-10-18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84540DC-9778-8E6A-D41E-06E860698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75C1496-8D24-D61C-2A7D-CDA4772F0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73927" y="6380203"/>
            <a:ext cx="2743200" cy="365125"/>
          </a:xfrm>
          <a:prstGeom prst="rect">
            <a:avLst/>
          </a:prstGeom>
        </p:spPr>
        <p:txBody>
          <a:bodyPr/>
          <a:lstStyle/>
          <a:p>
            <a:fld id="{979BCF05-B6FD-4A51-A88E-7A091C0CB65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3204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1896BD2-504A-6D78-1CAF-BA4BCB544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A822503-9440-562D-C443-A0ED8ABFB4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035A920-032C-DFA2-F14C-1B47C27DCA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2620DB-2FAF-4CD7-89B1-498BE8E659F3}" type="datetimeFigureOut">
              <a:rPr lang="ko-KR" altLang="en-US" smtClean="0"/>
              <a:t>2022-10-18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84D36DC-1841-0DDD-834F-8310880AA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F56E76A-34D5-3EA1-9DFC-1E00CC1BB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73927" y="6380203"/>
            <a:ext cx="2743200" cy="365125"/>
          </a:xfrm>
          <a:prstGeom prst="rect">
            <a:avLst/>
          </a:prstGeom>
        </p:spPr>
        <p:txBody>
          <a:bodyPr/>
          <a:lstStyle/>
          <a:p>
            <a:fld id="{979BCF05-B6FD-4A51-A88E-7A091C0CB65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8563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D02E749-36B9-48D3-20BB-DF29AFB31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F00CE95-6477-93FE-6F37-3DE4C3D3DB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F978125-C157-D148-7DBF-E8F8ABE385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6833F4E-6F7A-B83D-B8C8-A5471D49BC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2620DB-2FAF-4CD7-89B1-498BE8E659F3}" type="datetimeFigureOut">
              <a:rPr lang="ko-KR" altLang="en-US" smtClean="0"/>
              <a:t>2022-10-18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54AFCA6-2393-A08C-E2BB-5590FF0A1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0C07BBC-E15E-405B-28F9-7382A9557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73927" y="6380203"/>
            <a:ext cx="2743200" cy="365125"/>
          </a:xfrm>
          <a:prstGeom prst="rect">
            <a:avLst/>
          </a:prstGeom>
        </p:spPr>
        <p:txBody>
          <a:bodyPr/>
          <a:lstStyle/>
          <a:p>
            <a:fld id="{979BCF05-B6FD-4A51-A88E-7A091C0CB65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8455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A047554-2499-3F4D-B092-AB8C826DA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7682321-A318-F1FD-C277-637623A927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9E9061-CB2A-EEBF-9766-E2A13AB3D4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3AF92BE-B297-9572-AB20-C5BE7611A9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C1E5E23-F1D9-2B12-3159-CB77023014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4A2AE6ED-6811-2938-5EF8-5B344FB997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2620DB-2FAF-4CD7-89B1-498BE8E659F3}" type="datetimeFigureOut">
              <a:rPr lang="ko-KR" altLang="en-US" smtClean="0"/>
              <a:t>2022-10-18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7FC83BD-9680-7CB2-2559-64CA2FE06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A81292D-E557-DF63-C663-E6243746D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73927" y="6380203"/>
            <a:ext cx="2743200" cy="365125"/>
          </a:xfrm>
          <a:prstGeom prst="rect">
            <a:avLst/>
          </a:prstGeom>
        </p:spPr>
        <p:txBody>
          <a:bodyPr/>
          <a:lstStyle/>
          <a:p>
            <a:fld id="{979BCF05-B6FD-4A51-A88E-7A091C0CB65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915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2793949-F88D-2E03-FA84-64D45E9B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F913D41-D06D-CA1B-E1F3-EAF18A26EE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2620DB-2FAF-4CD7-89B1-498BE8E659F3}" type="datetimeFigureOut">
              <a:rPr lang="ko-KR" altLang="en-US" smtClean="0"/>
              <a:t>2022-10-18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7F27B1FA-F84B-6B5D-F270-1C28B8E35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E3895153-53AB-E13A-8497-F009B7C30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73927" y="6380203"/>
            <a:ext cx="2743200" cy="365125"/>
          </a:xfrm>
          <a:prstGeom prst="rect">
            <a:avLst/>
          </a:prstGeom>
        </p:spPr>
        <p:txBody>
          <a:bodyPr/>
          <a:lstStyle/>
          <a:p>
            <a:fld id="{979BCF05-B6FD-4A51-A88E-7A091C0CB65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5565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C3BFB276-9DAA-3BBE-5359-85ADC0BAFA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2620DB-2FAF-4CD7-89B1-498BE8E659F3}" type="datetimeFigureOut">
              <a:rPr lang="ko-KR" altLang="en-US" smtClean="0"/>
              <a:t>2022-10-18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FE1730-F338-5791-3D26-82CE2FA84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BA7102B-FCEA-50B7-0B40-A57A1279B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73927" y="6380203"/>
            <a:ext cx="2743200" cy="365125"/>
          </a:xfrm>
          <a:prstGeom prst="rect">
            <a:avLst/>
          </a:prstGeom>
        </p:spPr>
        <p:txBody>
          <a:bodyPr/>
          <a:lstStyle/>
          <a:p>
            <a:fld id="{979BCF05-B6FD-4A51-A88E-7A091C0CB65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5973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A4B813F-2F35-7C18-D243-F2590A62E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A3215C-71DE-22CC-7E9B-63ED23B79A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EDDDEEE-19C2-B12C-41A1-7CAB451A01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3414BC2-FDC4-7A5E-E24A-BCA86B3246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2620DB-2FAF-4CD7-89B1-498BE8E659F3}" type="datetimeFigureOut">
              <a:rPr lang="ko-KR" altLang="en-US" smtClean="0"/>
              <a:t>2022-10-18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DB90F0E-CD8C-A930-F65B-2B91DE8D8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59C4555-6FD6-4B9B-5834-2854EA9CA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73927" y="6380203"/>
            <a:ext cx="2743200" cy="365125"/>
          </a:xfrm>
          <a:prstGeom prst="rect">
            <a:avLst/>
          </a:prstGeom>
        </p:spPr>
        <p:txBody>
          <a:bodyPr/>
          <a:lstStyle/>
          <a:p>
            <a:fld id="{979BCF05-B6FD-4A51-A88E-7A091C0CB65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0826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633C6F-7EA3-BB64-1A94-348B78D6A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3927C155-05E4-CA8E-7764-0C6E93F2E4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E100E4C-F9C4-D0EA-8E13-6777CFCF7B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3AA6CBD-C639-D27C-CF52-16B4E8F97C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2620DB-2FAF-4CD7-89B1-498BE8E659F3}" type="datetimeFigureOut">
              <a:rPr lang="ko-KR" altLang="en-US" smtClean="0"/>
              <a:t>2022-10-18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0157244-E3D2-7949-8CCB-8AFDBA44C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3EA37EC-B46B-861C-7737-45A94885A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73927" y="6380203"/>
            <a:ext cx="2743200" cy="365125"/>
          </a:xfrm>
          <a:prstGeom prst="rect">
            <a:avLst/>
          </a:prstGeom>
        </p:spPr>
        <p:txBody>
          <a:bodyPr/>
          <a:lstStyle/>
          <a:p>
            <a:fld id="{979BCF05-B6FD-4A51-A88E-7A091C0CB65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6245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DD646013-97AD-924F-4736-89427D6037F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55" y="110232"/>
            <a:ext cx="1394002" cy="493294"/>
          </a:xfrm>
          <a:prstGeom prst="rect">
            <a:avLst/>
          </a:prstGeom>
        </p:spPr>
      </p:pic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CB3A1A17-6B62-34FB-65D8-75C355610E1F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9241177"/>
              </p:ext>
            </p:extLst>
          </p:nvPr>
        </p:nvGraphicFramePr>
        <p:xfrm>
          <a:off x="166255" y="696417"/>
          <a:ext cx="11851363" cy="457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28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85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19">
                <a:tc>
                  <a:txBody>
                    <a:bodyPr/>
                    <a:lstStyle/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36C60D2B-60ED-68F1-8DD0-860341734019}"/>
              </a:ext>
            </a:extLst>
          </p:cNvPr>
          <p:cNvSpPr txBox="1"/>
          <p:nvPr userDrawn="1"/>
        </p:nvSpPr>
        <p:spPr>
          <a:xfrm>
            <a:off x="4433455" y="111686"/>
            <a:ext cx="7592290" cy="26629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2022</a:t>
            </a:r>
            <a:r>
              <a: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년도 한국원자력학회 방사선 기기 및 이용 워크숍</a:t>
            </a:r>
            <a:endParaRPr lang="ko-KR" altLang="en-US" sz="1600" b="1" dirty="0">
              <a:solidFill>
                <a:srgbClr val="C0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FBCE5D2-9EF0-411D-DC47-0E5999E1FB01}"/>
              </a:ext>
            </a:extLst>
          </p:cNvPr>
          <p:cNvSpPr txBox="1"/>
          <p:nvPr userDrawn="1"/>
        </p:nvSpPr>
        <p:spPr>
          <a:xfrm>
            <a:off x="8859501" y="437426"/>
            <a:ext cx="3149618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r>
              <a:rPr lang="en-US" altLang="ko-KR" sz="1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2022. 10. 19 (</a:t>
            </a:r>
            <a:r>
              <a:rPr lang="en-US" altLang="ko-KR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WED</a:t>
            </a:r>
            <a:r>
              <a:rPr lang="en-US" altLang="ko-KR" sz="1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)</a:t>
            </a:r>
            <a:endParaRPr lang="ko-KR" altLang="en-US" sz="1400" b="0" dirty="0">
              <a:solidFill>
                <a:schemeClr val="tx1">
                  <a:lumMod val="50000"/>
                  <a:lumOff val="50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aphicFrame>
        <p:nvGraphicFramePr>
          <p:cNvPr id="2" name="표 29">
            <a:extLst>
              <a:ext uri="{FF2B5EF4-FFF2-40B4-BE49-F238E27FC236}">
                <a16:creationId xmlns:a16="http://schemas.microsoft.com/office/drawing/2014/main" id="{CF4348E1-1945-F72D-E8EA-978315971A50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95647750"/>
              </p:ext>
            </p:extLst>
          </p:nvPr>
        </p:nvGraphicFramePr>
        <p:xfrm>
          <a:off x="166255" y="785684"/>
          <a:ext cx="11851363" cy="58367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51363">
                  <a:extLst>
                    <a:ext uri="{9D8B030D-6E8A-4147-A177-3AD203B41FA5}">
                      <a16:colId xmlns:a16="http://schemas.microsoft.com/office/drawing/2014/main" val="883452555"/>
                    </a:ext>
                  </a:extLst>
                </a:gridCol>
              </a:tblGrid>
              <a:tr h="5836789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3228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5507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11" Type="http://schemas.openxmlformats.org/officeDocument/2006/relationships/image" Target="../media/image56.png"/><Relationship Id="rId5" Type="http://schemas.openxmlformats.org/officeDocument/2006/relationships/image" Target="../media/image53.png"/><Relationship Id="rId10" Type="http://schemas.openxmlformats.org/officeDocument/2006/relationships/image" Target="../media/image44.png"/><Relationship Id="rId4" Type="http://schemas.openxmlformats.org/officeDocument/2006/relationships/image" Target="../media/image52.png"/><Relationship Id="rId9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160A966C-A1D9-0EFE-46FE-DBF9EB2E5971}"/>
              </a:ext>
            </a:extLst>
          </p:cNvPr>
          <p:cNvSpPr/>
          <p:nvPr/>
        </p:nvSpPr>
        <p:spPr>
          <a:xfrm>
            <a:off x="166255" y="760990"/>
            <a:ext cx="11956616" cy="607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9A8E6DB1-838B-94CE-A8B4-1D8C659652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4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10" r="4330" b="9889"/>
          <a:stretch/>
        </p:blipFill>
        <p:spPr>
          <a:xfrm rot="10800000">
            <a:off x="560649" y="1979693"/>
            <a:ext cx="11062574" cy="4447056"/>
          </a:xfrm>
          <a:prstGeom prst="rect">
            <a:avLst/>
          </a:prstGeom>
        </p:spPr>
      </p:pic>
      <p:sp>
        <p:nvSpPr>
          <p:cNvPr id="19" name="TextBox 7">
            <a:extLst>
              <a:ext uri="{FF2B5EF4-FFF2-40B4-BE49-F238E27FC236}">
                <a16:creationId xmlns:a16="http://schemas.microsoft.com/office/drawing/2014/main" id="{6C368FAC-38AA-2372-9155-60322782A615}"/>
              </a:ext>
            </a:extLst>
          </p:cNvPr>
          <p:cNvSpPr txBox="1"/>
          <p:nvPr/>
        </p:nvSpPr>
        <p:spPr>
          <a:xfrm>
            <a:off x="3906253" y="1068649"/>
            <a:ext cx="8285748" cy="13021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indent="-238760" algn="ctr" fontAlgn="base" latinLnBrk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3200" b="1" kern="0" spc="0" dirty="0">
                <a:solidFill>
                  <a:srgbClr val="1007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소형 양성자가속기 기반</a:t>
            </a:r>
            <a:endParaRPr lang="en-US" altLang="ko-KR" sz="3200" b="1" kern="0" spc="0" dirty="0">
              <a:solidFill>
                <a:srgbClr val="1007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R="0" indent="-238760" algn="ctr" fontAlgn="base" latinLnBrk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200" b="1" kern="0" spc="0" dirty="0">
                <a:solidFill>
                  <a:srgbClr val="1007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6.13 MeV </a:t>
            </a:r>
            <a:r>
              <a:rPr lang="ko-KR" altLang="en-US" sz="3200" b="1" kern="0" spc="0" dirty="0">
                <a:solidFill>
                  <a:srgbClr val="1007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감마선 조사장치 개발</a:t>
            </a:r>
            <a:endParaRPr lang="en-US" altLang="ko-KR" sz="3200" b="1" kern="0" spc="0" dirty="0">
              <a:solidFill>
                <a:srgbClr val="1007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CC76B9B-0867-1AF0-5A1F-1C0F99B6727E}"/>
              </a:ext>
            </a:extLst>
          </p:cNvPr>
          <p:cNvSpPr txBox="1"/>
          <p:nvPr/>
        </p:nvSpPr>
        <p:spPr>
          <a:xfrm>
            <a:off x="5210182" y="5635339"/>
            <a:ext cx="5378308" cy="494494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 defTabSz="914400" latinLnBrk="1">
              <a:lnSpc>
                <a:spcPct val="150000"/>
              </a:lnSpc>
              <a:defRPr/>
            </a:pPr>
            <a:r>
              <a:rPr lang="ko-KR" altLang="en-US" sz="2000" b="1" spc="-12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anose="020B0503020000020004" pitchFamily="50" charset="-127"/>
                <a:cs typeface="Arial" panose="020B0604020202020204" pitchFamily="34" charset="0"/>
              </a:rPr>
              <a:t>㈜ 비 엠 아 이 </a:t>
            </a:r>
            <a:r>
              <a:rPr lang="en-US" altLang="ko-KR" sz="2000" b="1" spc="-12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anose="020B0503020000020004" pitchFamily="50" charset="-127"/>
                <a:cs typeface="Arial" panose="020B0604020202020204" pitchFamily="34" charset="0"/>
              </a:rPr>
              <a:t>(BMI)       </a:t>
            </a:r>
            <a:r>
              <a:rPr lang="ko-KR" altLang="en-US" sz="2000" b="1" spc="-12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anose="020B0503020000020004" pitchFamily="50" charset="-127"/>
                <a:cs typeface="Arial" panose="020B0604020202020204" pitchFamily="34" charset="0"/>
              </a:rPr>
              <a:t>김  우  정</a:t>
            </a:r>
          </a:p>
        </p:txBody>
      </p:sp>
    </p:spTree>
    <p:extLst>
      <p:ext uri="{BB962C8B-B14F-4D97-AF65-F5344CB8AC3E}">
        <p14:creationId xmlns:p14="http://schemas.microsoft.com/office/powerpoint/2010/main" val="7249230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E44D45E-6D52-8586-9A7D-942E036D7DB6}"/>
              </a:ext>
            </a:extLst>
          </p:cNvPr>
          <p:cNvSpPr txBox="1"/>
          <p:nvPr/>
        </p:nvSpPr>
        <p:spPr>
          <a:xfrm>
            <a:off x="305302" y="888393"/>
            <a:ext cx="1158226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/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3-2. Solenoid Magnet </a:t>
            </a:r>
            <a:r>
              <a:rPr lang="ko-KR" altLang="en-US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시뮬레이션</a:t>
            </a:r>
            <a:endParaRPr lang="ko-KR" altLang="en-US" sz="16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068D4458-DB87-61D7-80C9-8F20E54F1099}"/>
              </a:ext>
            </a:extLst>
          </p:cNvPr>
          <p:cNvGrpSpPr/>
          <p:nvPr/>
        </p:nvGrpSpPr>
        <p:grpSpPr>
          <a:xfrm>
            <a:off x="340074" y="1367449"/>
            <a:ext cx="4759827" cy="5251474"/>
            <a:chOff x="340074" y="1367449"/>
            <a:chExt cx="5515017" cy="5251474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D99582CE-B969-5A19-CB34-1E215DAFC9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2" t="9893" b="8144"/>
            <a:stretch/>
          </p:blipFill>
          <p:spPr>
            <a:xfrm rot="10800000">
              <a:off x="340076" y="1367449"/>
              <a:ext cx="5515015" cy="2096173"/>
            </a:xfrm>
            <a:prstGeom prst="rect">
              <a:avLst/>
            </a:prstGeom>
          </p:spPr>
        </p:pic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00E31C15-6E5F-4642-0670-B45A66106F9B}"/>
                </a:ext>
              </a:extLst>
            </p:cNvPr>
            <p:cNvSpPr/>
            <p:nvPr/>
          </p:nvSpPr>
          <p:spPr>
            <a:xfrm>
              <a:off x="1986244" y="2581093"/>
              <a:ext cx="643831" cy="521368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00FBD8A2-888D-3E32-D1A8-3DD648F7BE3B}"/>
                </a:ext>
              </a:extLst>
            </p:cNvPr>
            <p:cNvCxnSpPr>
              <a:cxnSpLocks/>
              <a:stCxn id="16" idx="3"/>
              <a:endCxn id="25" idx="0"/>
            </p:cNvCxnSpPr>
            <p:nvPr/>
          </p:nvCxnSpPr>
          <p:spPr>
            <a:xfrm>
              <a:off x="2630075" y="2841777"/>
              <a:ext cx="1875016" cy="913763"/>
            </a:xfrm>
            <a:prstGeom prst="line">
              <a:avLst/>
            </a:prstGeom>
            <a:ln w="25400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41A58B98-9DD1-29C1-6E6C-66F8C4663874}"/>
                </a:ext>
              </a:extLst>
            </p:cNvPr>
            <p:cNvCxnSpPr>
              <a:cxnSpLocks/>
              <a:endCxn id="24" idx="0"/>
            </p:cNvCxnSpPr>
            <p:nvPr/>
          </p:nvCxnSpPr>
          <p:spPr>
            <a:xfrm flipH="1">
              <a:off x="1690074" y="2841777"/>
              <a:ext cx="296170" cy="913764"/>
            </a:xfrm>
            <a:prstGeom prst="line">
              <a:avLst/>
            </a:prstGeom>
            <a:ln w="25400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" name="_x288630960">
              <a:extLst>
                <a:ext uri="{FF2B5EF4-FFF2-40B4-BE49-F238E27FC236}">
                  <a16:creationId xmlns:a16="http://schemas.microsoft.com/office/drawing/2014/main" id="{0B4E8F03-411B-5D14-57A7-4D469F54AD1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074" y="3755541"/>
              <a:ext cx="2700000" cy="2501085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_x288631752">
              <a:extLst>
                <a:ext uri="{FF2B5EF4-FFF2-40B4-BE49-F238E27FC236}">
                  <a16:creationId xmlns:a16="http://schemas.microsoft.com/office/drawing/2014/main" id="{0EF670A5-6427-094A-2AB1-77DE5AF2D0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5091" y="3755540"/>
              <a:ext cx="2700000" cy="2501085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Rectangle 4">
              <a:extLst>
                <a:ext uri="{FF2B5EF4-FFF2-40B4-BE49-F238E27FC236}">
                  <a16:creationId xmlns:a16="http://schemas.microsoft.com/office/drawing/2014/main" id="{AED51381-FB0F-6E54-C4FC-E07E769173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074" y="6280369"/>
              <a:ext cx="270000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16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cs typeface="Arial" panose="020B0604020202020204" pitchFamily="34" charset="0"/>
                </a:rPr>
                <a:t>Solenoid Form</a:t>
              </a:r>
              <a:endParaRPr kumimoji="0" lang="ko-KR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endParaRPr>
            </a:p>
          </p:txBody>
        </p:sp>
        <p:sp>
          <p:nvSpPr>
            <p:cNvPr id="30" name="Rectangle 4">
              <a:extLst>
                <a:ext uri="{FF2B5EF4-FFF2-40B4-BE49-F238E27FC236}">
                  <a16:creationId xmlns:a16="http://schemas.microsoft.com/office/drawing/2014/main" id="{D7B64A78-7B71-6D6A-FF00-5D42BCACAE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5091" y="6272153"/>
              <a:ext cx="270000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16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cs typeface="Arial" panose="020B0604020202020204" pitchFamily="34" charset="0"/>
                </a:rPr>
                <a:t>Solenoid Half Section</a:t>
              </a:r>
              <a:endParaRPr kumimoji="0" lang="ko-KR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endParaRPr>
            </a:p>
          </p:txBody>
        </p:sp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8FE0C7CE-AFD3-21FF-4A73-7A202BE8C902}"/>
              </a:ext>
            </a:extLst>
          </p:cNvPr>
          <p:cNvGrpSpPr/>
          <p:nvPr/>
        </p:nvGrpSpPr>
        <p:grpSpPr>
          <a:xfrm>
            <a:off x="7092102" y="1367449"/>
            <a:ext cx="4795464" cy="5251474"/>
            <a:chOff x="7056582" y="1697439"/>
            <a:chExt cx="5003800" cy="4855882"/>
          </a:xfrm>
        </p:grpSpPr>
        <p:pic>
          <p:nvPicPr>
            <p:cNvPr id="32" name="_x158827968">
              <a:extLst>
                <a:ext uri="{FF2B5EF4-FFF2-40B4-BE49-F238E27FC236}">
                  <a16:creationId xmlns:a16="http://schemas.microsoft.com/office/drawing/2014/main" id="{91E5CE54-FE88-DA88-ECB2-BA6A9E4C1E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6582" y="2206119"/>
              <a:ext cx="5003800" cy="1701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_x278549840">
              <a:extLst>
                <a:ext uri="{FF2B5EF4-FFF2-40B4-BE49-F238E27FC236}">
                  <a16:creationId xmlns:a16="http://schemas.microsoft.com/office/drawing/2014/main" id="{47A19E11-782A-E4AE-80FA-07E58BEFAA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6582" y="4466929"/>
              <a:ext cx="5003800" cy="17478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Rectangle 5">
              <a:extLst>
                <a:ext uri="{FF2B5EF4-FFF2-40B4-BE49-F238E27FC236}">
                  <a16:creationId xmlns:a16="http://schemas.microsoft.com/office/drawing/2014/main" id="{412C7254-6EF3-240B-2E94-B5BDC18CD8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6582" y="3947402"/>
              <a:ext cx="500380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16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ea typeface="바탕" panose="02030600000101010101" pitchFamily="18" charset="-127"/>
                  <a:cs typeface="Arial" panose="020B0604020202020204" pitchFamily="34" charset="0"/>
                </a:rPr>
                <a:t>Center Axis </a:t>
              </a:r>
              <a:r>
                <a:rPr lang="en-US" altLang="ko-KR" sz="1600" dirty="0">
                  <a:solidFill>
                    <a:srgbClr val="000000"/>
                  </a:solidFill>
                  <a:ea typeface="바탕" panose="02030600000101010101" pitchFamily="18" charset="-127"/>
                  <a:cs typeface="Arial" panose="020B0604020202020204" pitchFamily="34" charset="0"/>
                </a:rPr>
                <a:t>M</a:t>
              </a:r>
              <a:r>
                <a:rPr kumimoji="0" lang="en-US" altLang="ko-KR" sz="16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ea typeface="바탕" panose="02030600000101010101" pitchFamily="18" charset="-127"/>
                  <a:cs typeface="Arial" panose="020B0604020202020204" pitchFamily="34" charset="0"/>
                </a:rPr>
                <a:t>agnet </a:t>
              </a:r>
              <a:r>
                <a:rPr lang="en-US" altLang="ko-KR" sz="1600" dirty="0">
                  <a:solidFill>
                    <a:srgbClr val="000000"/>
                  </a:solidFill>
                  <a:ea typeface="바탕" panose="02030600000101010101" pitchFamily="18" charset="-127"/>
                  <a:cs typeface="Arial" panose="020B0604020202020204" pitchFamily="34" charset="0"/>
                </a:rPr>
                <a:t>F</a:t>
              </a:r>
              <a:r>
                <a:rPr kumimoji="0" lang="en-US" altLang="ko-KR" sz="16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ea typeface="바탕" panose="02030600000101010101" pitchFamily="18" charset="-127"/>
                  <a:cs typeface="Arial" panose="020B0604020202020204" pitchFamily="34" charset="0"/>
                </a:rPr>
                <a:t>ield</a:t>
              </a:r>
              <a:endParaRPr kumimoji="0" lang="en-US" altLang="ko-K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endParaRPr>
            </a:p>
          </p:txBody>
        </p:sp>
        <p:sp>
          <p:nvSpPr>
            <p:cNvPr id="35" name="Rectangle 5">
              <a:extLst>
                <a:ext uri="{FF2B5EF4-FFF2-40B4-BE49-F238E27FC236}">
                  <a16:creationId xmlns:a16="http://schemas.microsoft.com/office/drawing/2014/main" id="{E7F0A9E5-558C-4A10-565B-907A6C14A0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6582" y="6214767"/>
              <a:ext cx="500380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16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ea typeface="바탕" panose="02030600000101010101" pitchFamily="18" charset="-127"/>
                  <a:cs typeface="Arial" panose="020B0604020202020204" pitchFamily="34" charset="0"/>
                </a:rPr>
                <a:t>Center Axis </a:t>
              </a:r>
              <a:r>
                <a:rPr lang="en-US" altLang="ko-KR" sz="1600" dirty="0">
                  <a:solidFill>
                    <a:srgbClr val="000000"/>
                  </a:solidFill>
                  <a:ea typeface="바탕" panose="02030600000101010101" pitchFamily="18" charset="-127"/>
                  <a:cs typeface="Arial" panose="020B0604020202020204" pitchFamily="34" charset="0"/>
                </a:rPr>
                <a:t>M</a:t>
              </a:r>
              <a:r>
                <a:rPr kumimoji="0" lang="en-US" altLang="ko-KR" sz="16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ea typeface="바탕" panose="02030600000101010101" pitchFamily="18" charset="-127"/>
                  <a:cs typeface="Arial" panose="020B0604020202020204" pitchFamily="34" charset="0"/>
                </a:rPr>
                <a:t>agnet </a:t>
              </a:r>
              <a:r>
                <a:rPr lang="en-US" altLang="ko-KR" sz="1600" dirty="0">
                  <a:solidFill>
                    <a:srgbClr val="000000"/>
                  </a:solidFill>
                  <a:ea typeface="바탕" panose="02030600000101010101" pitchFamily="18" charset="-127"/>
                  <a:cs typeface="Arial" panose="020B0604020202020204" pitchFamily="34" charset="0"/>
                </a:rPr>
                <a:t>F</a:t>
              </a:r>
              <a:r>
                <a:rPr kumimoji="0" lang="en-US" altLang="ko-KR" sz="16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ea typeface="바탕" panose="02030600000101010101" pitchFamily="18" charset="-127"/>
                  <a:cs typeface="Arial" panose="020B0604020202020204" pitchFamily="34" charset="0"/>
                </a:rPr>
                <a:t>ield (30mm)</a:t>
              </a:r>
              <a:endParaRPr kumimoji="0" lang="en-US" altLang="ko-K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59DB563-93CB-8DCD-D12B-138A97491C34}"/>
                </a:ext>
              </a:extLst>
            </p:cNvPr>
            <p:cNvSpPr txBox="1"/>
            <p:nvPr/>
          </p:nvSpPr>
          <p:spPr>
            <a:xfrm>
              <a:off x="7056582" y="1697439"/>
              <a:ext cx="500380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 defTabSz="914400" latinLnBrk="1">
                <a:defRPr/>
              </a:pPr>
              <a:r>
                <a:rPr lang="en-US" altLang="ko-KR" sz="1600" b="1" spc="-120" dirty="0">
                  <a:latin typeface="Arial" panose="020B0604020202020204" pitchFamily="34" charset="0"/>
                  <a:cs typeface="Arial" panose="020B0604020202020204" pitchFamily="34" charset="0"/>
                </a:rPr>
                <a:t>Solenoid Focusing Magnet Simulation Data</a:t>
              </a:r>
              <a:endParaRPr lang="ko-KR" altLang="en-US" sz="1600" b="1" spc="-12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7" name="Rectangle 3">
            <a:extLst>
              <a:ext uri="{FF2B5EF4-FFF2-40B4-BE49-F238E27FC236}">
                <a16:creationId xmlns:a16="http://schemas.microsoft.com/office/drawing/2014/main" id="{8CFF4FA0-A1DA-DAA9-EC44-18A06C2E3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5000" y="4761519"/>
            <a:ext cx="1955611" cy="1489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바탕" panose="02030600000101010101" pitchFamily="18" charset="-127"/>
                <a:cs typeface="Arial" panose="020B0604020202020204" pitchFamily="34" charset="0"/>
              </a:rPr>
              <a:t>[Simulation</a:t>
            </a:r>
            <a:r>
              <a:rPr kumimoji="0" lang="ko-KR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바탕" panose="02030600000101010101" pitchFamily="18" charset="-127"/>
                <a:cs typeface="Arial" panose="020B0604020202020204" pitchFamily="34" charset="0"/>
              </a:rPr>
              <a:t> </a:t>
            </a:r>
            <a:r>
              <a:rPr kumimoji="0" lang="en-US" altLang="ko-KR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바탕" panose="02030600000101010101" pitchFamily="18" charset="-127"/>
                <a:cs typeface="Arial" panose="020B0604020202020204" pitchFamily="34" charset="0"/>
              </a:rPr>
              <a:t>Condition]</a:t>
            </a:r>
            <a:endParaRPr kumimoji="0" lang="en-US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바탕" panose="02030600000101010101" pitchFamily="18" charset="-127"/>
                <a:cs typeface="Arial" panose="020B0604020202020204" pitchFamily="34" charset="0"/>
              </a:rPr>
              <a:t>- Magnet </a:t>
            </a:r>
            <a:r>
              <a:rPr lang="en-US" altLang="ko-KR" sz="1200" dirty="0">
                <a:solidFill>
                  <a:srgbClr val="000000"/>
                </a:solidFill>
                <a:ea typeface="바탕" panose="02030600000101010101" pitchFamily="18" charset="-127"/>
                <a:cs typeface="Arial" panose="020B0604020202020204" pitchFamily="34" charset="0"/>
              </a:rPr>
              <a:t>F</a:t>
            </a:r>
            <a:r>
              <a:rPr kumimoji="0" lang="en-US" altLang="ko-K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바탕" panose="02030600000101010101" pitchFamily="18" charset="-127"/>
                <a:cs typeface="Arial" panose="020B0604020202020204" pitchFamily="34" charset="0"/>
              </a:rPr>
              <a:t>ield 0.25T</a:t>
            </a:r>
            <a:endParaRPr kumimoji="0" lang="en-US" altLang="ko-KR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바탕" panose="02030600000101010101" pitchFamily="18" charset="-127"/>
                <a:cs typeface="Arial" panose="020B0604020202020204" pitchFamily="34" charset="0"/>
              </a:rPr>
              <a:t>- Aperture Dia. </a:t>
            </a:r>
            <a:r>
              <a:rPr lang="en-US" altLang="ko-KR" sz="1200" dirty="0">
                <a:solidFill>
                  <a:srgbClr val="000000"/>
                </a:solidFill>
                <a:ea typeface="바탕" panose="02030600000101010101" pitchFamily="18" charset="-127"/>
                <a:cs typeface="Arial" panose="020B0604020202020204" pitchFamily="34" charset="0"/>
              </a:rPr>
              <a:t>8</a:t>
            </a:r>
            <a:r>
              <a:rPr kumimoji="0" lang="en-US" altLang="ko-K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바탕" panose="02030600000101010101" pitchFamily="18" charset="-127"/>
                <a:cs typeface="Arial" panose="020B0604020202020204" pitchFamily="34" charset="0"/>
              </a:rPr>
              <a:t>0mm</a:t>
            </a:r>
            <a:endParaRPr kumimoji="0" lang="en-US" altLang="ko-KR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바탕" panose="02030600000101010101" pitchFamily="18" charset="-127"/>
                <a:cs typeface="Arial" panose="020B0604020202020204" pitchFamily="34" charset="0"/>
              </a:rPr>
              <a:t>- Effect Length 350mm</a:t>
            </a:r>
            <a:endParaRPr kumimoji="0" lang="en-US" altLang="ko-KR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바탕" panose="02030600000101010101" pitchFamily="18" charset="-127"/>
                <a:cs typeface="Arial" panose="020B0604020202020204" pitchFamily="34" charset="0"/>
              </a:rPr>
              <a:t>- Beam Size 60mm </a:t>
            </a:r>
            <a:endParaRPr kumimoji="0" lang="en-US" altLang="ko-KR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</p:txBody>
      </p:sp>
      <p:sp>
        <p:nvSpPr>
          <p:cNvPr id="39" name="화살표: 오른쪽 38">
            <a:extLst>
              <a:ext uri="{FF2B5EF4-FFF2-40B4-BE49-F238E27FC236}">
                <a16:creationId xmlns:a16="http://schemas.microsoft.com/office/drawing/2014/main" id="{CF94A714-B079-0EC6-6B34-A192E41A0F9D}"/>
              </a:ext>
            </a:extLst>
          </p:cNvPr>
          <p:cNvSpPr/>
          <p:nvPr/>
        </p:nvSpPr>
        <p:spPr>
          <a:xfrm>
            <a:off x="5995447" y="3349026"/>
            <a:ext cx="201105" cy="1036147"/>
          </a:xfrm>
          <a:prstGeom prst="rightArrow">
            <a:avLst/>
          </a:prstGeom>
          <a:solidFill>
            <a:schemeClr val="accent4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8888A77C-8112-CC95-71E9-780C5A840C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8193" y="1700091"/>
            <a:ext cx="1955611" cy="148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Arial" panose="020B0604020202020204" pitchFamily="34" charset="0"/>
              </a:rPr>
              <a:t>[Solenoid Magnet]</a:t>
            </a:r>
            <a:endParaRPr kumimoji="0" lang="en-US" altLang="ko-KR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Arial" panose="020B0604020202020204" pitchFamily="34" charset="0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ko-KR" altLang="en-US" sz="1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Arial" panose="020B0604020202020204" pitchFamily="34" charset="0"/>
              </a:rPr>
              <a:t>가속관 후단 설치</a:t>
            </a:r>
            <a:endParaRPr kumimoji="0" lang="en-US" altLang="ko-KR" sz="12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+mn-ea"/>
              <a:cs typeface="Arial" panose="020B0604020202020204" pitchFamily="34" charset="0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ko-KR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Arial" panose="020B0604020202020204" pitchFamily="34" charset="0"/>
              </a:rPr>
              <a:t>이온 빔 집속을 통한 </a:t>
            </a:r>
            <a:r>
              <a:rPr kumimoji="0" lang="ko-KR" altLang="en-US" sz="12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Arial" panose="020B0604020202020204" pitchFamily="34" charset="0"/>
              </a:rPr>
              <a:t>균질성</a:t>
            </a:r>
            <a:r>
              <a:rPr kumimoji="0" lang="en-US" altLang="ko-KR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Arial" panose="020B0604020202020204" pitchFamily="34" charset="0"/>
              </a:rPr>
              <a:t>, </a:t>
            </a:r>
            <a:r>
              <a:rPr kumimoji="0" lang="ko-KR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Arial" panose="020B0604020202020204" pitchFamily="34" charset="0"/>
              </a:rPr>
              <a:t>밀도 및 방향 조절</a:t>
            </a:r>
            <a:endParaRPr kumimoji="0" lang="en-US" altLang="ko-KR" sz="1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395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5D3C38D-EA0A-2527-3200-1E8276D3C2B7}"/>
              </a:ext>
            </a:extLst>
          </p:cNvPr>
          <p:cNvSpPr txBox="1"/>
          <p:nvPr/>
        </p:nvSpPr>
        <p:spPr>
          <a:xfrm>
            <a:off x="305302" y="888393"/>
            <a:ext cx="1158226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/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4. 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6.13 MeV Radiation Generator </a:t>
            </a:r>
            <a:r>
              <a:rPr lang="en-US" altLang="ko-KR" sz="2000" b="1" baseline="30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F(p,</a:t>
            </a:r>
            <a:r>
              <a:rPr lang="el-GR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αγ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altLang="ko-KR" sz="2000" b="1" baseline="30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reaction </a:t>
            </a:r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고려사항</a:t>
            </a:r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040B6243-126F-4BDE-1148-96EEB861D498}"/>
              </a:ext>
            </a:extLst>
          </p:cNvPr>
          <p:cNvSpPr txBox="1">
            <a:spLocks/>
          </p:cNvSpPr>
          <p:nvPr/>
        </p:nvSpPr>
        <p:spPr>
          <a:xfrm>
            <a:off x="305302" y="1659371"/>
            <a:ext cx="11582262" cy="468601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600" dirty="0"/>
              <a:t>가속기</a:t>
            </a:r>
            <a:endParaRPr lang="en-US" altLang="ko-KR" sz="1600" dirty="0"/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ko-KR" altLang="en-US" sz="1600" dirty="0"/>
              <a:t>양성자 에너지</a:t>
            </a:r>
            <a:r>
              <a:rPr lang="en-US" altLang="ko-KR" sz="1600" dirty="0"/>
              <a:t>, </a:t>
            </a:r>
            <a:r>
              <a:rPr lang="ko-KR" altLang="en-US" sz="1600" dirty="0"/>
              <a:t>빔 전류</a:t>
            </a:r>
            <a:r>
              <a:rPr lang="en-US" altLang="ko-KR" sz="1600" dirty="0"/>
              <a:t>, </a:t>
            </a:r>
            <a:r>
              <a:rPr lang="ko-KR" altLang="en-US" sz="1600" dirty="0"/>
              <a:t>빔 단면적</a:t>
            </a:r>
            <a:endParaRPr lang="en-US" altLang="ko-KR" sz="1600" dirty="0"/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ko-KR" altLang="en-US" sz="1600" dirty="0"/>
              <a:t>방출 형태 </a:t>
            </a:r>
            <a:r>
              <a:rPr lang="en-US" altLang="ko-KR" sz="1600" dirty="0"/>
              <a:t>(</a:t>
            </a:r>
            <a:r>
              <a:rPr lang="ko-KR" altLang="en-US" sz="1600" dirty="0"/>
              <a:t>연속</a:t>
            </a:r>
            <a:r>
              <a:rPr lang="en-US" altLang="ko-KR" sz="1600" dirty="0"/>
              <a:t>, </a:t>
            </a:r>
            <a:r>
              <a:rPr lang="ko-KR" altLang="en-US" sz="1600" dirty="0"/>
              <a:t>펄스</a:t>
            </a:r>
            <a:r>
              <a:rPr lang="en-US" altLang="ko-KR" sz="1600" dirty="0"/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600" dirty="0"/>
              <a:t>표적</a:t>
            </a:r>
            <a:endParaRPr lang="en-US" altLang="ko-KR" sz="1600" dirty="0"/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ko-KR" altLang="en-US" sz="1600" dirty="0"/>
              <a:t>매질</a:t>
            </a:r>
            <a:r>
              <a:rPr lang="en-US" altLang="ko-KR" sz="1600" dirty="0"/>
              <a:t>, </a:t>
            </a:r>
            <a:r>
              <a:rPr lang="ko-KR" altLang="en-US" sz="1600" dirty="0"/>
              <a:t>두께</a:t>
            </a:r>
            <a:endParaRPr lang="en-US" altLang="ko-KR" sz="1600" dirty="0"/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ko-KR" altLang="en-US" sz="1600" dirty="0"/>
              <a:t>열 해석</a:t>
            </a:r>
            <a:endParaRPr lang="en-US" altLang="ko-KR" sz="1600" dirty="0"/>
          </a:p>
          <a:p>
            <a:pPr>
              <a:lnSpc>
                <a:spcPct val="150000"/>
              </a:lnSpc>
            </a:pPr>
            <a:r>
              <a:rPr lang="ko-KR" altLang="en-US" sz="1600" dirty="0"/>
              <a:t>빔 포트</a:t>
            </a:r>
            <a:endParaRPr lang="en-US" altLang="ko-KR" sz="1600" dirty="0"/>
          </a:p>
          <a:p>
            <a:pPr marL="457200" lvl="1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600" dirty="0"/>
              <a:t>- </a:t>
            </a:r>
            <a:r>
              <a:rPr lang="ko-KR" altLang="en-US" sz="1600" dirty="0"/>
              <a:t>차폐</a:t>
            </a:r>
            <a:endParaRPr lang="en-US" altLang="ko-KR" sz="1600" dirty="0"/>
          </a:p>
          <a:p>
            <a:pPr>
              <a:lnSpc>
                <a:spcPct val="150000"/>
              </a:lnSpc>
            </a:pPr>
            <a:r>
              <a:rPr lang="ko-KR" altLang="en-US" sz="1600" dirty="0"/>
              <a:t>측정</a:t>
            </a:r>
            <a:endParaRPr lang="en-US" altLang="ko-KR" sz="1600" dirty="0"/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ko-KR" altLang="en-US" sz="1600" dirty="0"/>
              <a:t>에너지 측정</a:t>
            </a:r>
            <a:r>
              <a:rPr lang="en-US" altLang="ko-KR" sz="1600" dirty="0"/>
              <a:t>, </a:t>
            </a:r>
            <a:r>
              <a:rPr lang="ko-KR" altLang="en-US" sz="1600" dirty="0"/>
              <a:t>선량 측정</a:t>
            </a:r>
            <a:endParaRPr lang="en-US" altLang="ko-KR" sz="1600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58E9FD14-9189-63F6-9986-2204CCC461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0473" y="2215342"/>
            <a:ext cx="7296225" cy="362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8525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8A44716-8DA5-79F4-7958-D682BCB3C80B}"/>
              </a:ext>
            </a:extLst>
          </p:cNvPr>
          <p:cNvSpPr txBox="1"/>
          <p:nvPr/>
        </p:nvSpPr>
        <p:spPr>
          <a:xfrm>
            <a:off x="305302" y="888393"/>
            <a:ext cx="1158226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/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4. 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6.13 MeV Radiation Generator </a:t>
            </a:r>
            <a:r>
              <a:rPr lang="en-US" altLang="ko-KR" sz="2000" b="1" baseline="30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F(p,</a:t>
            </a:r>
            <a:r>
              <a:rPr lang="el-GR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αγ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altLang="ko-KR" sz="2000" b="1" baseline="30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reaction </a:t>
            </a:r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altLang="ko-KR" sz="1600" b="1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F(p,</a:t>
            </a:r>
            <a:r>
              <a:rPr lang="el-GR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αγ</a:t>
            </a:r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altLang="ko-KR" sz="1600" b="1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Gamma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Generator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045EAF7B-4D06-3674-F0C7-B72C04F8C5B7}"/>
              </a:ext>
            </a:extLst>
          </p:cNvPr>
          <p:cNvSpPr/>
          <p:nvPr/>
        </p:nvSpPr>
        <p:spPr>
          <a:xfrm>
            <a:off x="305302" y="4501467"/>
            <a:ext cx="115822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Measurement of the </a:t>
            </a:r>
            <a:r>
              <a:rPr lang="en-US" altLang="ko-KR" sz="1600" i="0" baseline="3000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en-US" altLang="ko-KR" sz="160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F(</a:t>
            </a:r>
            <a:r>
              <a:rPr lang="en-US" altLang="ko-KR" sz="160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p,γ</a:t>
            </a:r>
            <a:r>
              <a:rPr lang="en-US" altLang="ko-KR" sz="160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altLang="ko-KR" sz="1600" i="0" baseline="3000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en-US" altLang="ko-KR" sz="160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Ne reaction and interference terms </a:t>
            </a:r>
          </a:p>
          <a:p>
            <a:pPr algn="ctr"/>
            <a:r>
              <a:rPr lang="en-US" altLang="ko-KR" sz="160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from </a:t>
            </a:r>
            <a:r>
              <a:rPr lang="en-US" altLang="ko-KR" sz="160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Ec.m</a:t>
            </a:r>
            <a:r>
              <a:rPr lang="en-US" altLang="ko-KR" sz="160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.=200−760 keV </a:t>
            </a:r>
            <a:r>
              <a:rPr lang="en-US" altLang="ko-KR" sz="1600" dirty="0">
                <a:solidFill>
                  <a:srgbClr val="555555"/>
                </a:solidFill>
                <a:effectLst/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Phys. Rev. C 77, 015802 – Published 10 January 2008</a:t>
            </a:r>
            <a:endParaRPr lang="en-US" altLang="ko-KR" sz="1600" i="0" dirty="0">
              <a:solidFill>
                <a:srgbClr val="333333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86212464-908E-9604-1751-95B9BDD054AE}"/>
              </a:ext>
            </a:extLst>
          </p:cNvPr>
          <p:cNvGrpSpPr/>
          <p:nvPr/>
        </p:nvGrpSpPr>
        <p:grpSpPr>
          <a:xfrm>
            <a:off x="1240550" y="1740923"/>
            <a:ext cx="9711767" cy="2583188"/>
            <a:chOff x="1277073" y="1740923"/>
            <a:chExt cx="9711767" cy="2583188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A1D20242-9306-9051-218F-BD6393FAC1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42159"/>
            <a:stretch/>
          </p:blipFill>
          <p:spPr>
            <a:xfrm>
              <a:off x="1277073" y="1740923"/>
              <a:ext cx="2604153" cy="2583155"/>
            </a:xfrm>
            <a:prstGeom prst="rect">
              <a:avLst/>
            </a:prstGeom>
          </p:spPr>
        </p:pic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0C6CFA4B-77FE-55F3-5F11-793B9DF9C79F}"/>
                </a:ext>
              </a:extLst>
            </p:cNvPr>
            <p:cNvGrpSpPr/>
            <p:nvPr/>
          </p:nvGrpSpPr>
          <p:grpSpPr>
            <a:xfrm>
              <a:off x="3881226" y="1839650"/>
              <a:ext cx="4429548" cy="2445442"/>
              <a:chOff x="3827879" y="1839650"/>
              <a:chExt cx="4429548" cy="2445442"/>
            </a:xfrm>
          </p:grpSpPr>
          <p:grpSp>
            <p:nvGrpSpPr>
              <p:cNvPr id="3" name="그룹 2">
                <a:extLst>
                  <a:ext uri="{FF2B5EF4-FFF2-40B4-BE49-F238E27FC236}">
                    <a16:creationId xmlns:a16="http://schemas.microsoft.com/office/drawing/2014/main" id="{2B942F3B-FAFD-A4B8-A1FF-EB3E9EC8478C}"/>
                  </a:ext>
                </a:extLst>
              </p:cNvPr>
              <p:cNvGrpSpPr/>
              <p:nvPr/>
            </p:nvGrpSpPr>
            <p:grpSpPr>
              <a:xfrm>
                <a:off x="4659198" y="1839650"/>
                <a:ext cx="2766911" cy="1993130"/>
                <a:chOff x="4763856" y="1839650"/>
                <a:chExt cx="2766911" cy="1993130"/>
              </a:xfrm>
            </p:grpSpPr>
            <p:sp>
              <p:nvSpPr>
                <p:cNvPr id="21" name="오른쪽 화살표 3">
                  <a:extLst>
                    <a:ext uri="{FF2B5EF4-FFF2-40B4-BE49-F238E27FC236}">
                      <a16:creationId xmlns:a16="http://schemas.microsoft.com/office/drawing/2014/main" id="{7183E4A7-C359-8963-5427-040CA509D793}"/>
                    </a:ext>
                  </a:extLst>
                </p:cNvPr>
                <p:cNvSpPr/>
                <p:nvPr/>
              </p:nvSpPr>
              <p:spPr>
                <a:xfrm>
                  <a:off x="5037030" y="2758329"/>
                  <a:ext cx="598464" cy="464163"/>
                </a:xfrm>
                <a:prstGeom prst="rightArrow">
                  <a:avLst/>
                </a:prstGeom>
                <a:solidFill>
                  <a:srgbClr val="C0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600"/>
                </a:p>
              </p:txBody>
            </p:sp>
            <p:sp>
              <p:nvSpPr>
                <p:cNvPr id="22" name="직사각형 21">
                  <a:extLst>
                    <a:ext uri="{FF2B5EF4-FFF2-40B4-BE49-F238E27FC236}">
                      <a16:creationId xmlns:a16="http://schemas.microsoft.com/office/drawing/2014/main" id="{78FD6F95-995A-A78E-B6D6-DBB50AF580B7}"/>
                    </a:ext>
                  </a:extLst>
                </p:cNvPr>
                <p:cNvSpPr/>
                <p:nvPr/>
              </p:nvSpPr>
              <p:spPr>
                <a:xfrm>
                  <a:off x="5802724" y="2205344"/>
                  <a:ext cx="169460" cy="1627436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600"/>
                </a:p>
              </p:txBody>
            </p:sp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4FFD6F4A-EB39-2B56-7656-F91360BF1DA6}"/>
                    </a:ext>
                  </a:extLst>
                </p:cNvPr>
                <p:cNvSpPr txBox="1"/>
                <p:nvPr/>
              </p:nvSpPr>
              <p:spPr>
                <a:xfrm>
                  <a:off x="4763856" y="3221444"/>
                  <a:ext cx="107900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ko-KR" sz="1200" dirty="0"/>
                    <a:t>Proton</a:t>
                  </a:r>
                </a:p>
                <a:p>
                  <a:pPr algn="ctr"/>
                  <a:r>
                    <a:rPr lang="en-US" altLang="ko-KR" sz="1200" dirty="0"/>
                    <a:t>(up to ~ MeV)</a:t>
                  </a:r>
                  <a:endParaRPr lang="ko-KR" altLang="en-US" sz="1200" dirty="0"/>
                </a:p>
              </p:txBody>
            </p:sp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E73A4F54-3DE7-EFF0-63F7-FDFD2AD36D69}"/>
                    </a:ext>
                  </a:extLst>
                </p:cNvPr>
                <p:cNvSpPr txBox="1"/>
                <p:nvPr/>
              </p:nvSpPr>
              <p:spPr>
                <a:xfrm>
                  <a:off x="5447992" y="1839650"/>
                  <a:ext cx="1471685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ko-KR" sz="1200" dirty="0"/>
                    <a:t>Target (F, Fluorine)</a:t>
                  </a:r>
                  <a:endParaRPr lang="ko-KR" altLang="en-US" sz="1200" dirty="0"/>
                </a:p>
              </p:txBody>
            </p:sp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1ADBB436-2F75-3274-FEBA-235403F0EFB4}"/>
                    </a:ext>
                  </a:extLst>
                </p:cNvPr>
                <p:cNvSpPr txBox="1"/>
                <p:nvPr/>
              </p:nvSpPr>
              <p:spPr>
                <a:xfrm>
                  <a:off x="5937242" y="2068479"/>
                  <a:ext cx="1067727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1200" dirty="0"/>
                    <a:t>(</a:t>
                  </a:r>
                  <a:r>
                    <a:rPr lang="en-US" altLang="ko-KR" sz="1200" dirty="0" err="1"/>
                    <a:t>LiF</a:t>
                  </a:r>
                  <a:r>
                    <a:rPr lang="en-US" altLang="ko-KR" sz="1200" dirty="0"/>
                    <a:t>, </a:t>
                  </a:r>
                  <a:r>
                    <a:rPr lang="en-US" altLang="ko-KR" sz="1200" dirty="0" err="1"/>
                    <a:t>MgF</a:t>
                  </a:r>
                  <a:r>
                    <a:rPr lang="en-US" altLang="ko-KR" sz="1200" dirty="0"/>
                    <a:t>, </a:t>
                  </a:r>
                  <a:r>
                    <a:rPr lang="en-US" altLang="ko-KR" sz="1200" dirty="0" err="1"/>
                    <a:t>CaF</a:t>
                  </a:r>
                  <a:r>
                    <a:rPr lang="en-US" altLang="ko-KR" sz="1200" dirty="0"/>
                    <a:t>)</a:t>
                  </a:r>
                  <a:endParaRPr lang="ko-KR" altLang="en-US" sz="1200" dirty="0"/>
                </a:p>
              </p:txBody>
            </p:sp>
            <p:cxnSp>
              <p:nvCxnSpPr>
                <p:cNvPr id="26" name="직선 화살표 연결선 25">
                  <a:extLst>
                    <a:ext uri="{FF2B5EF4-FFF2-40B4-BE49-F238E27FC236}">
                      <a16:creationId xmlns:a16="http://schemas.microsoft.com/office/drawing/2014/main" id="{3B88DFA5-4D85-698C-F697-EA33335DA23F}"/>
                    </a:ext>
                  </a:extLst>
                </p:cNvPr>
                <p:cNvCxnSpPr/>
                <p:nvPr/>
              </p:nvCxnSpPr>
              <p:spPr>
                <a:xfrm flipV="1">
                  <a:off x="5842859" y="2410364"/>
                  <a:ext cx="1670070" cy="418319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직선 화살표 연결선 26">
                  <a:extLst>
                    <a:ext uri="{FF2B5EF4-FFF2-40B4-BE49-F238E27FC236}">
                      <a16:creationId xmlns:a16="http://schemas.microsoft.com/office/drawing/2014/main" id="{8B61D8F6-8813-D4A4-C62C-FDA20081D3C6}"/>
                    </a:ext>
                  </a:extLst>
                </p:cNvPr>
                <p:cNvCxnSpPr/>
                <p:nvPr/>
              </p:nvCxnSpPr>
              <p:spPr>
                <a:xfrm flipV="1">
                  <a:off x="5843602" y="2619523"/>
                  <a:ext cx="1687165" cy="293844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직선 화살표 연결선 27">
                  <a:extLst>
                    <a:ext uri="{FF2B5EF4-FFF2-40B4-BE49-F238E27FC236}">
                      <a16:creationId xmlns:a16="http://schemas.microsoft.com/office/drawing/2014/main" id="{602BB7F7-01C8-F8CB-8D98-9AE9ADFCECF0}"/>
                    </a:ext>
                  </a:extLst>
                </p:cNvPr>
                <p:cNvCxnSpPr/>
                <p:nvPr/>
              </p:nvCxnSpPr>
              <p:spPr>
                <a:xfrm flipV="1">
                  <a:off x="5852521" y="2832345"/>
                  <a:ext cx="1660408" cy="174141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직선 화살표 연결선 28">
                  <a:extLst>
                    <a:ext uri="{FF2B5EF4-FFF2-40B4-BE49-F238E27FC236}">
                      <a16:creationId xmlns:a16="http://schemas.microsoft.com/office/drawing/2014/main" id="{190AC004-4303-B7AD-1163-9E460F9F0DD0}"/>
                    </a:ext>
                  </a:extLst>
                </p:cNvPr>
                <p:cNvCxnSpPr/>
                <p:nvPr/>
              </p:nvCxnSpPr>
              <p:spPr>
                <a:xfrm flipV="1">
                  <a:off x="5851778" y="3068088"/>
                  <a:ext cx="1670070" cy="47116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직선 화살표 연결선 29">
                  <a:extLst>
                    <a:ext uri="{FF2B5EF4-FFF2-40B4-BE49-F238E27FC236}">
                      <a16:creationId xmlns:a16="http://schemas.microsoft.com/office/drawing/2014/main" id="{DAB098C1-9813-56E1-1CF8-3C44E49DCA18}"/>
                    </a:ext>
                  </a:extLst>
                </p:cNvPr>
                <p:cNvCxnSpPr/>
                <p:nvPr/>
              </p:nvCxnSpPr>
              <p:spPr>
                <a:xfrm>
                  <a:off x="5851778" y="3209279"/>
                  <a:ext cx="1670070" cy="60645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D36C8302-31FD-B122-7FF8-67E9E005D4CE}"/>
                    </a:ext>
                  </a:extLst>
                </p:cNvPr>
                <p:cNvSpPr txBox="1"/>
                <p:nvPr/>
              </p:nvSpPr>
              <p:spPr>
                <a:xfrm>
                  <a:off x="6139413" y="3366228"/>
                  <a:ext cx="139135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1200" dirty="0"/>
                    <a:t>Gamma radiation</a:t>
                  </a:r>
                  <a:endParaRPr lang="ko-KR" altLang="en-US" sz="1200" dirty="0"/>
                </a:p>
              </p:txBody>
            </p:sp>
          </p:grp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FB58E0CB-5DE7-2B99-2FC9-94F49C6A4D26}"/>
                  </a:ext>
                </a:extLst>
              </p:cNvPr>
              <p:cNvSpPr txBox="1"/>
              <p:nvPr/>
            </p:nvSpPr>
            <p:spPr>
              <a:xfrm>
                <a:off x="3827879" y="3946538"/>
                <a:ext cx="442954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600" b="1" baseline="30000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1</a:t>
                </a:r>
                <a:r>
                  <a:rPr lang="en-US" altLang="ko-KR" sz="16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p + </a:t>
                </a:r>
                <a:r>
                  <a:rPr lang="en-US" altLang="ko-KR" sz="1600" b="1" baseline="30000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19</a:t>
                </a:r>
                <a:r>
                  <a:rPr lang="en-US" altLang="ko-KR" sz="16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F </a:t>
                </a:r>
                <a:r>
                  <a:rPr lang="en-US" altLang="ko-KR" sz="16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sym typeface="Wingdings" panose="05000000000000000000" pitchFamily="2" charset="2"/>
                  </a:rPr>
                  <a:t> </a:t>
                </a:r>
                <a:r>
                  <a:rPr lang="en-US" altLang="ko-KR" sz="1600" b="1" baseline="30000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20</a:t>
                </a:r>
                <a:r>
                  <a:rPr lang="en-US" altLang="ko-KR" sz="16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sym typeface="Wingdings" panose="05000000000000000000" pitchFamily="2" charset="2"/>
                  </a:rPr>
                  <a:t>F*  </a:t>
                </a:r>
                <a:r>
                  <a:rPr lang="en-US" altLang="ko-KR" sz="1600" b="1" baseline="30000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16</a:t>
                </a:r>
                <a:r>
                  <a:rPr lang="en-US" altLang="ko-KR" sz="16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sym typeface="Wingdings" panose="05000000000000000000" pitchFamily="2" charset="2"/>
                  </a:rPr>
                  <a:t>O +</a:t>
                </a:r>
                <a:r>
                  <a:rPr lang="en-US" altLang="ko-KR" sz="1600" b="1" baseline="30000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4</a:t>
                </a:r>
                <a:r>
                  <a:rPr lang="el-GR" altLang="ko-KR" sz="16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sym typeface="Wingdings" panose="05000000000000000000" pitchFamily="2" charset="2"/>
                  </a:rPr>
                  <a:t>α</a:t>
                </a:r>
                <a:r>
                  <a:rPr lang="en-US" altLang="ko-KR" sz="16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sym typeface="Wingdings" panose="05000000000000000000" pitchFamily="2" charset="2"/>
                  </a:rPr>
                  <a:t> + </a:t>
                </a:r>
                <a:r>
                  <a:rPr lang="el-GR" altLang="ko-KR" sz="16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sym typeface="Wingdings" panose="05000000000000000000" pitchFamily="2" charset="2"/>
                  </a:rPr>
                  <a:t>γ</a:t>
                </a:r>
                <a:r>
                  <a:rPr lang="en-US" altLang="ko-KR" sz="16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sym typeface="Wingdings" panose="05000000000000000000" pitchFamily="2" charset="2"/>
                  </a:rPr>
                  <a:t> </a:t>
                </a:r>
                <a:r>
                  <a:rPr lang="en-US" altLang="ko-KR" sz="16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(6 ~ 7 MeV)</a:t>
                </a:r>
                <a:endParaRPr lang="ko-KR" altLang="en-US" sz="16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pic>
          <p:nvPicPr>
            <p:cNvPr id="33" name="그림 32">
              <a:extLst>
                <a:ext uri="{FF2B5EF4-FFF2-40B4-BE49-F238E27FC236}">
                  <a16:creationId xmlns:a16="http://schemas.microsoft.com/office/drawing/2014/main" id="{C3EDF5BF-7C27-D598-48B4-7552D0CDA1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45705"/>
            <a:stretch/>
          </p:blipFill>
          <p:spPr>
            <a:xfrm>
              <a:off x="8310774" y="1740923"/>
              <a:ext cx="2678066" cy="25831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712BDD5-7486-9494-CB35-D6821A22B056}"/>
              </a:ext>
            </a:extLst>
          </p:cNvPr>
          <p:cNvSpPr txBox="1"/>
          <p:nvPr/>
        </p:nvSpPr>
        <p:spPr>
          <a:xfrm>
            <a:off x="304436" y="5279010"/>
            <a:ext cx="11583130" cy="1220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7980" marR="0" indent="-347980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1600" b="1" kern="100" dirty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반응식</a:t>
            </a:r>
            <a:r>
              <a:rPr lang="ko-KR" altLang="en-US" sz="1600" b="1" kern="100" spc="0" dirty="0">
                <a:solidFill>
                  <a:srgbClr val="000000"/>
                </a:solidFill>
                <a:effectLst/>
                <a:latin typeface="+mn-ea"/>
                <a:cs typeface="Arial" panose="020B0604020202020204" pitchFamily="34" charset="0"/>
              </a:rPr>
              <a:t>에 따라</a:t>
            </a:r>
            <a:r>
              <a:rPr lang="en-US" altLang="ko-KR" sz="1600" b="1" kern="100" spc="0" dirty="0">
                <a:solidFill>
                  <a:srgbClr val="000000"/>
                </a:solidFill>
                <a:effectLst/>
                <a:latin typeface="+mn-ea"/>
                <a:cs typeface="Arial" panose="020B0604020202020204" pitchFamily="34" charset="0"/>
              </a:rPr>
              <a:t>,</a:t>
            </a:r>
            <a:r>
              <a:rPr lang="ko-KR" altLang="en-US" sz="1600" b="1" kern="100" spc="0" dirty="0">
                <a:solidFill>
                  <a:srgbClr val="000000"/>
                </a:solidFill>
                <a:effectLst/>
                <a:latin typeface="+mn-ea"/>
                <a:cs typeface="Arial" panose="020B0604020202020204" pitchFamily="34" charset="0"/>
              </a:rPr>
              <a:t> </a:t>
            </a:r>
            <a:endParaRPr lang="en-US" altLang="ko-KR" sz="1600" b="1" kern="100" spc="0" dirty="0">
              <a:solidFill>
                <a:srgbClr val="000000"/>
              </a:solidFill>
              <a:effectLst/>
              <a:latin typeface="+mn-ea"/>
              <a:cs typeface="Arial" panose="020B0604020202020204" pitchFamily="34" charset="0"/>
            </a:endParaRPr>
          </a:p>
          <a:p>
            <a:pPr marL="347980" marR="0" indent="-347980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1600" b="1" kern="0" spc="0" dirty="0">
                <a:solidFill>
                  <a:srgbClr val="000000"/>
                </a:solidFill>
                <a:effectLst/>
                <a:latin typeface="+mn-ea"/>
                <a:cs typeface="Arial" panose="020B0604020202020204" pitchFamily="34" charset="0"/>
              </a:rPr>
              <a:t>양이온 가속기를 통하여 가속된 </a:t>
            </a:r>
            <a:r>
              <a:rPr lang="ko-KR" altLang="en-US" sz="1600" b="1" kern="0" spc="0" dirty="0">
                <a:solidFill>
                  <a:srgbClr val="FF0000"/>
                </a:solidFill>
                <a:effectLst/>
                <a:latin typeface="+mn-ea"/>
                <a:cs typeface="Arial" panose="020B0604020202020204" pitchFamily="34" charset="0"/>
              </a:rPr>
              <a:t>양이온</a:t>
            </a:r>
            <a:r>
              <a:rPr lang="en-US" altLang="ko-KR" sz="1600" b="1" kern="0" spc="0" dirty="0">
                <a:solidFill>
                  <a:srgbClr val="FF0000"/>
                </a:solidFill>
                <a:effectLst/>
                <a:latin typeface="+mn-ea"/>
                <a:cs typeface="Arial" panose="020B0604020202020204" pitchFamily="34" charset="0"/>
              </a:rPr>
              <a:t>(340.5kev)</a:t>
            </a:r>
            <a:r>
              <a:rPr lang="ko-KR" altLang="en-US" sz="1600" b="1" kern="0" spc="0" dirty="0">
                <a:solidFill>
                  <a:srgbClr val="FF0000"/>
                </a:solidFill>
                <a:effectLst/>
                <a:latin typeface="+mn-ea"/>
                <a:cs typeface="Arial" panose="020B0604020202020204" pitchFamily="34" charset="0"/>
              </a:rPr>
              <a:t>이 플루오르 표적</a:t>
            </a:r>
            <a:r>
              <a:rPr lang="en-US" altLang="ko-KR" sz="1600" b="1" kern="0" spc="0" dirty="0">
                <a:solidFill>
                  <a:srgbClr val="FF0000"/>
                </a:solidFill>
                <a:effectLst/>
                <a:latin typeface="+mn-ea"/>
                <a:cs typeface="Arial" panose="020B0604020202020204" pitchFamily="34" charset="0"/>
              </a:rPr>
              <a:t>(CaF</a:t>
            </a:r>
            <a:r>
              <a:rPr lang="en-US" altLang="ko-KR" sz="1600" b="1" kern="0" spc="0" baseline="-25000" dirty="0">
                <a:solidFill>
                  <a:srgbClr val="FF0000"/>
                </a:solidFill>
                <a:effectLst/>
                <a:latin typeface="+mn-ea"/>
                <a:cs typeface="Arial" panose="020B0604020202020204" pitchFamily="34" charset="0"/>
              </a:rPr>
              <a:t>2</a:t>
            </a:r>
            <a:r>
              <a:rPr lang="en-US" altLang="ko-KR" sz="1600" b="1" kern="0" spc="0" dirty="0">
                <a:solidFill>
                  <a:srgbClr val="FF0000"/>
                </a:solidFill>
                <a:effectLst/>
                <a:latin typeface="+mn-ea"/>
                <a:cs typeface="Arial" panose="020B0604020202020204" pitchFamily="34" charset="0"/>
              </a:rPr>
              <a:t>)</a:t>
            </a:r>
            <a:r>
              <a:rPr lang="ko-KR" altLang="en-US" sz="1600" b="1" kern="0" spc="0" dirty="0">
                <a:solidFill>
                  <a:srgbClr val="FF0000"/>
                </a:solidFill>
                <a:effectLst/>
                <a:latin typeface="+mn-ea"/>
                <a:cs typeface="Arial" panose="020B0604020202020204" pitchFamily="34" charset="0"/>
              </a:rPr>
              <a:t>에 충돌하여 </a:t>
            </a:r>
            <a:r>
              <a:rPr lang="en-US" altLang="ko-KR" sz="1600" b="1" kern="0" spc="-30" baseline="30000" dirty="0">
                <a:solidFill>
                  <a:srgbClr val="000000"/>
                </a:solidFill>
                <a:effectLst/>
                <a:latin typeface="+mn-ea"/>
                <a:cs typeface="Arial" panose="020B0604020202020204" pitchFamily="34" charset="0"/>
              </a:rPr>
              <a:t>19</a:t>
            </a:r>
            <a:r>
              <a:rPr lang="en-US" altLang="ko-KR" sz="1600" b="1" kern="0" spc="-30" dirty="0">
                <a:solidFill>
                  <a:srgbClr val="000000"/>
                </a:solidFill>
                <a:effectLst/>
                <a:latin typeface="+mn-ea"/>
                <a:cs typeface="Arial" panose="020B0604020202020204" pitchFamily="34" charset="0"/>
              </a:rPr>
              <a:t>F(p,αγ)</a:t>
            </a:r>
            <a:r>
              <a:rPr lang="en-US" altLang="ko-KR" sz="1600" b="1" kern="0" spc="-30" baseline="30000" dirty="0">
                <a:solidFill>
                  <a:srgbClr val="000000"/>
                </a:solidFill>
                <a:effectLst/>
                <a:latin typeface="+mn-ea"/>
                <a:cs typeface="Arial" panose="020B0604020202020204" pitchFamily="34" charset="0"/>
              </a:rPr>
              <a:t>16</a:t>
            </a:r>
            <a:r>
              <a:rPr lang="en-US" altLang="ko-KR" sz="1600" b="1" kern="0" spc="-30" dirty="0">
                <a:solidFill>
                  <a:srgbClr val="000000"/>
                </a:solidFill>
                <a:effectLst/>
                <a:latin typeface="+mn-ea"/>
                <a:cs typeface="Arial" panose="020B0604020202020204" pitchFamily="34" charset="0"/>
              </a:rPr>
              <a:t>O </a:t>
            </a:r>
            <a:r>
              <a:rPr lang="ko-KR" altLang="en-US" sz="1600" b="1" kern="0" spc="-30" dirty="0">
                <a:solidFill>
                  <a:srgbClr val="000000"/>
                </a:solidFill>
                <a:effectLst/>
                <a:latin typeface="+mn-ea"/>
                <a:cs typeface="Arial" panose="020B0604020202020204" pitchFamily="34" charset="0"/>
              </a:rPr>
              <a:t>반응을 통한</a:t>
            </a:r>
            <a:endParaRPr lang="en-US" altLang="ko-KR" sz="1600" b="1" kern="0" spc="-30" dirty="0">
              <a:solidFill>
                <a:srgbClr val="000000"/>
              </a:solidFill>
              <a:effectLst/>
              <a:latin typeface="+mn-ea"/>
              <a:cs typeface="Arial" panose="020B0604020202020204" pitchFamily="34" charset="0"/>
            </a:endParaRPr>
          </a:p>
          <a:p>
            <a:pPr marL="347980" marR="0" indent="-347980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spc="-30" dirty="0">
                <a:solidFill>
                  <a:srgbClr val="FF0000"/>
                </a:solidFill>
                <a:effectLst/>
                <a:latin typeface="+mn-ea"/>
                <a:cs typeface="Arial" panose="020B0604020202020204" pitchFamily="34" charset="0"/>
              </a:rPr>
              <a:t>6.13 MeV(97 %)</a:t>
            </a:r>
            <a:r>
              <a:rPr lang="en-US" altLang="ko-KR" sz="1600" b="1" kern="0" spc="-30" dirty="0">
                <a:solidFill>
                  <a:srgbClr val="000000"/>
                </a:solidFill>
                <a:effectLst/>
                <a:latin typeface="+mn-ea"/>
                <a:cs typeface="Arial" panose="020B0604020202020204" pitchFamily="34" charset="0"/>
              </a:rPr>
              <a:t>, 7.717 MeV(2.5 %), 6.917 MeV(0.5 %)</a:t>
            </a:r>
            <a:r>
              <a:rPr lang="ko-KR" altLang="en-US" sz="1600" b="1" kern="0" spc="-30" dirty="0">
                <a:solidFill>
                  <a:srgbClr val="000000"/>
                </a:solidFill>
                <a:effectLst/>
                <a:latin typeface="+mn-ea"/>
                <a:cs typeface="Arial" panose="020B0604020202020204" pitchFamily="34" charset="0"/>
              </a:rPr>
              <a:t>의 </a:t>
            </a:r>
            <a:r>
              <a:rPr lang="ko-KR" altLang="en-US" sz="1600" b="1" kern="0" spc="-30" dirty="0">
                <a:solidFill>
                  <a:srgbClr val="FF0000"/>
                </a:solidFill>
                <a:effectLst/>
                <a:latin typeface="+mn-ea"/>
                <a:cs typeface="Arial" panose="020B0604020202020204" pitchFamily="34" charset="0"/>
              </a:rPr>
              <a:t>선 </a:t>
            </a:r>
            <a:r>
              <a:rPr lang="ko-KR" altLang="en-US" sz="1600" b="1" kern="0" spc="-30" dirty="0" err="1">
                <a:solidFill>
                  <a:srgbClr val="FF0000"/>
                </a:solidFill>
                <a:effectLst/>
                <a:latin typeface="+mn-ea"/>
                <a:cs typeface="Arial" panose="020B0604020202020204" pitchFamily="34" charset="0"/>
              </a:rPr>
              <a:t>스팩트럼</a:t>
            </a:r>
            <a:r>
              <a:rPr lang="ko-KR" altLang="en-US" sz="1600" b="1" kern="0" spc="-30" dirty="0">
                <a:solidFill>
                  <a:srgbClr val="FF0000"/>
                </a:solidFill>
                <a:effectLst/>
                <a:latin typeface="+mn-ea"/>
                <a:cs typeface="Arial" panose="020B0604020202020204" pitchFamily="34" charset="0"/>
              </a:rPr>
              <a:t> 형태의 단색 감마선</a:t>
            </a:r>
            <a:r>
              <a:rPr lang="ko-KR" altLang="en-US" sz="1600" b="1" kern="0" spc="0" dirty="0">
                <a:solidFill>
                  <a:srgbClr val="FF0000"/>
                </a:solidFill>
                <a:effectLst/>
                <a:latin typeface="+mn-ea"/>
                <a:cs typeface="Arial" panose="020B0604020202020204" pitchFamily="34" charset="0"/>
              </a:rPr>
              <a:t> 발생</a:t>
            </a:r>
          </a:p>
        </p:txBody>
      </p:sp>
    </p:spTree>
    <p:extLst>
      <p:ext uri="{BB962C8B-B14F-4D97-AF65-F5344CB8AC3E}">
        <p14:creationId xmlns:p14="http://schemas.microsoft.com/office/powerpoint/2010/main" val="10142663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26A17B7C-0B18-FAC9-C5F8-A81EE4E099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9597" y="1443597"/>
            <a:ext cx="7152805" cy="4759838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429A07E0-AF5A-D2AB-AE3D-F20B21108EA9}"/>
              </a:ext>
            </a:extLst>
          </p:cNvPr>
          <p:cNvSpPr/>
          <p:nvPr/>
        </p:nvSpPr>
        <p:spPr>
          <a:xfrm>
            <a:off x="176463" y="6203435"/>
            <a:ext cx="118232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dirty="0">
                <a:latin typeface="Times New Roman" panose="02020603050405020304" pitchFamily="18" charset="0"/>
              </a:rPr>
              <a:t>Nuclear Instruments and Methods in Physics Research A307 (1991) 353-358</a:t>
            </a:r>
            <a:endParaRPr lang="ko-KR" altLang="en-US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279B4B-35C7-B1EB-7E4A-67F21CB77632}"/>
              </a:ext>
            </a:extLst>
          </p:cNvPr>
          <p:cNvSpPr txBox="1"/>
          <p:nvPr/>
        </p:nvSpPr>
        <p:spPr>
          <a:xfrm>
            <a:off x="305302" y="888393"/>
            <a:ext cx="1158226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/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4. 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6.13 MeV Radiation Generator </a:t>
            </a:r>
            <a:r>
              <a:rPr lang="en-US" altLang="ko-KR" sz="2000" b="1" baseline="30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F(p,</a:t>
            </a:r>
            <a:r>
              <a:rPr lang="el-GR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αγ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altLang="ko-KR" sz="2000" b="1" baseline="30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reaction </a:t>
            </a:r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Proton Energy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타원 2">
            <a:extLst>
              <a:ext uri="{FF2B5EF4-FFF2-40B4-BE49-F238E27FC236}">
                <a16:creationId xmlns:a16="http://schemas.microsoft.com/office/drawing/2014/main" id="{AB4712C7-DDD4-C4A4-BE16-5B04D9F07655}"/>
              </a:ext>
            </a:extLst>
          </p:cNvPr>
          <p:cNvSpPr/>
          <p:nvPr/>
        </p:nvSpPr>
        <p:spPr>
          <a:xfrm>
            <a:off x="4271600" y="4782395"/>
            <a:ext cx="4286472" cy="85945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4755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733E5B1-D620-17D7-013B-2CF7270E0E7F}"/>
              </a:ext>
            </a:extLst>
          </p:cNvPr>
          <p:cNvSpPr txBox="1"/>
          <p:nvPr/>
        </p:nvSpPr>
        <p:spPr>
          <a:xfrm>
            <a:off x="305302" y="888393"/>
            <a:ext cx="1158226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/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4. 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6.13 MeV Radiation Generator </a:t>
            </a:r>
            <a:r>
              <a:rPr lang="en-US" altLang="ko-KR" sz="2000" b="1" baseline="30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F(p,</a:t>
            </a:r>
            <a:r>
              <a:rPr lang="el-GR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αγ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altLang="ko-KR" sz="2000" b="1" baseline="30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reaction </a:t>
            </a:r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표적</a:t>
            </a:r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9411216D-56FE-35A9-BD92-56D9E63F0BCE}"/>
              </a:ext>
            </a:extLst>
          </p:cNvPr>
          <p:cNvSpPr txBox="1">
            <a:spLocks/>
          </p:cNvSpPr>
          <p:nvPr/>
        </p:nvSpPr>
        <p:spPr>
          <a:xfrm>
            <a:off x="1242791" y="2564539"/>
            <a:ext cx="2234698" cy="1157720"/>
          </a:xfrm>
          <a:prstGeom prst="rect">
            <a:avLst/>
          </a:prstGeom>
          <a:ln w="25400">
            <a:solidFill>
              <a:schemeClr val="accent6"/>
            </a:solidFill>
          </a:ln>
        </p:spPr>
        <p:txBody>
          <a:bodyPr anchor="ctr"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불소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F </a:t>
            </a:r>
            <a:r>
              <a:rPr lang="ko-KR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성분 ↑</a:t>
            </a: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o-KR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양성자 투과 깊이 ↑ </a:t>
            </a: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o-KR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녹는 점 ↑</a:t>
            </a: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화살표: 아래쪽 5">
            <a:extLst>
              <a:ext uri="{FF2B5EF4-FFF2-40B4-BE49-F238E27FC236}">
                <a16:creationId xmlns:a16="http://schemas.microsoft.com/office/drawing/2014/main" id="{C1DC03B8-B65E-4CFE-F89E-C818E1D36C56}"/>
              </a:ext>
            </a:extLst>
          </p:cNvPr>
          <p:cNvSpPr/>
          <p:nvPr/>
        </p:nvSpPr>
        <p:spPr>
          <a:xfrm>
            <a:off x="1824431" y="3871459"/>
            <a:ext cx="1071418" cy="240146"/>
          </a:xfrm>
          <a:prstGeom prst="downArrow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내용 개체 틀 2">
            <a:extLst>
              <a:ext uri="{FF2B5EF4-FFF2-40B4-BE49-F238E27FC236}">
                <a16:creationId xmlns:a16="http://schemas.microsoft.com/office/drawing/2014/main" id="{3BD3CBD6-33A2-EB5C-F525-6C3A3E29E794}"/>
              </a:ext>
            </a:extLst>
          </p:cNvPr>
          <p:cNvSpPr txBox="1">
            <a:spLocks/>
          </p:cNvSpPr>
          <p:nvPr/>
        </p:nvSpPr>
        <p:spPr>
          <a:xfrm>
            <a:off x="822537" y="4260805"/>
            <a:ext cx="3075207" cy="1157720"/>
          </a:xfrm>
          <a:prstGeom prst="rect">
            <a:avLst/>
          </a:prstGeom>
          <a:ln w="25400">
            <a:solidFill>
              <a:schemeClr val="accent6"/>
            </a:solidFill>
          </a:ln>
        </p:spPr>
        <p:txBody>
          <a:bodyPr anchor="ctr"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LiF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(2.635 g/cm</a:t>
            </a:r>
            <a:r>
              <a:rPr lang="en-US" altLang="ko-KR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, 845℃)</a:t>
            </a:r>
          </a:p>
          <a:p>
            <a:r>
              <a:rPr lang="en-US" altLang="ko-KR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CaF</a:t>
            </a:r>
            <a:r>
              <a:rPr lang="en-US" altLang="ko-KR" sz="1600" b="1" baseline="-25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ko-KR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(3.18 g/cm</a:t>
            </a:r>
            <a:r>
              <a:rPr lang="en-US" altLang="ko-KR" sz="1600" b="1" baseline="30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ko-KR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1,418 ℃)</a:t>
            </a: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MgF</a:t>
            </a:r>
            <a:r>
              <a:rPr lang="en-US" altLang="ko-KR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(3.148 g/cm</a:t>
            </a:r>
            <a:r>
              <a:rPr lang="en-US" altLang="ko-KR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, 1,263℃)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D9E096B6-81FA-939F-3E37-2DD1B3424F70}"/>
              </a:ext>
            </a:extLst>
          </p:cNvPr>
          <p:cNvGrpSpPr/>
          <p:nvPr/>
        </p:nvGrpSpPr>
        <p:grpSpPr>
          <a:xfrm>
            <a:off x="4497310" y="1373052"/>
            <a:ext cx="6730494" cy="5234681"/>
            <a:chOff x="4497310" y="1373052"/>
            <a:chExt cx="6730494" cy="5234681"/>
          </a:xfrm>
        </p:grpSpPr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98588CE8-7AB6-1A5C-DF96-D2AB2FC7B5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97310" y="1373052"/>
              <a:ext cx="6730494" cy="2853986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8E74CC0C-C830-CDD6-C6E5-DD69734432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97310" y="4227038"/>
              <a:ext cx="4532427" cy="2380695"/>
            </a:xfrm>
            <a:prstGeom prst="rect">
              <a:avLst/>
            </a:prstGeom>
          </p:spPr>
        </p:pic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4721BABE-7EF7-29B1-61C6-EEA79AF7DD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47750" r="4458"/>
            <a:stretch/>
          </p:blipFill>
          <p:spPr>
            <a:xfrm>
              <a:off x="9029737" y="3625525"/>
              <a:ext cx="2198067" cy="2979950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E9358CC9-7258-2F76-F035-B0A6BDF5E3A2}"/>
              </a:ext>
            </a:extLst>
          </p:cNvPr>
          <p:cNvSpPr txBox="1"/>
          <p:nvPr/>
        </p:nvSpPr>
        <p:spPr>
          <a:xfrm>
            <a:off x="5157537" y="5237767"/>
            <a:ext cx="12432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18.7 </a:t>
            </a:r>
            <a:r>
              <a:rPr lang="en-US" altLang="ko-KR" sz="10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µg/cm</a:t>
            </a:r>
            <a:r>
              <a:rPr lang="en-US" altLang="ko-KR" sz="1000" b="1" baseline="3000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3</a:t>
            </a:r>
            <a:endParaRPr lang="en-US" altLang="ko-KR" sz="1000" b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9857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007515C-3960-09C7-9621-A16F689430FD}"/>
              </a:ext>
            </a:extLst>
          </p:cNvPr>
          <p:cNvSpPr txBox="1"/>
          <p:nvPr/>
        </p:nvSpPr>
        <p:spPr>
          <a:xfrm>
            <a:off x="305302" y="888393"/>
            <a:ext cx="1158226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/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4. 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6.13 MeV Radiation Generator </a:t>
            </a:r>
            <a:r>
              <a:rPr lang="en-US" altLang="ko-KR" sz="2000" b="1" baseline="30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F(p,</a:t>
            </a:r>
            <a:r>
              <a:rPr lang="el-GR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αγ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altLang="ko-KR" sz="2000" b="1" baseline="30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reaction </a:t>
            </a:r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표적 </a:t>
            </a:r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차폐</a:t>
            </a: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8AFDC1CA-60CF-451B-281E-F4418A145D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1188355"/>
              </p:ext>
            </p:extLst>
          </p:nvPr>
        </p:nvGraphicFramePr>
        <p:xfrm>
          <a:off x="6666370" y="1579067"/>
          <a:ext cx="5108073" cy="49537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0929">
                  <a:extLst>
                    <a:ext uri="{9D8B030D-6E8A-4147-A177-3AD203B41FA5}">
                      <a16:colId xmlns:a16="http://schemas.microsoft.com/office/drawing/2014/main" val="2294434547"/>
                    </a:ext>
                  </a:extLst>
                </a:gridCol>
                <a:gridCol w="1923572">
                  <a:extLst>
                    <a:ext uri="{9D8B030D-6E8A-4147-A177-3AD203B41FA5}">
                      <a16:colId xmlns:a16="http://schemas.microsoft.com/office/drawing/2014/main" val="3818250339"/>
                    </a:ext>
                  </a:extLst>
                </a:gridCol>
                <a:gridCol w="1923572">
                  <a:extLst>
                    <a:ext uri="{9D8B030D-6E8A-4147-A177-3AD203B41FA5}">
                      <a16:colId xmlns:a16="http://schemas.microsoft.com/office/drawing/2014/main" val="3320018288"/>
                    </a:ext>
                  </a:extLst>
                </a:gridCol>
              </a:tblGrid>
              <a:tr h="373865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Kinetic Energy</a:t>
                      </a:r>
                    </a:p>
                    <a:p>
                      <a:pPr algn="ctr" latinLnBrk="1"/>
                      <a:r>
                        <a:rPr lang="en-US" altLang="ko-KR" sz="1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(MeV)</a:t>
                      </a:r>
                      <a:endParaRPr lang="ko-KR" altLang="en-US" sz="1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Range (g/cm</a:t>
                      </a:r>
                      <a:r>
                        <a:rPr lang="en-US" altLang="ko-KR" sz="1000" b="1" baseline="30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r>
                        <a:rPr lang="en-US" altLang="ko-KR" sz="1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</a:t>
                      </a:r>
                      <a:endParaRPr lang="ko-KR" altLang="en-US" sz="1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6110734"/>
                  </a:ext>
                </a:extLst>
              </a:tr>
              <a:tr h="46733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LiF</a:t>
                      </a:r>
                      <a:r>
                        <a:rPr lang="en-US" altLang="ko-KR" sz="1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(2.635 g/cm</a:t>
                      </a:r>
                      <a:r>
                        <a:rPr lang="en-US" altLang="ko-KR" sz="1000" b="1" baseline="30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r>
                        <a:rPr lang="en-US" altLang="ko-KR" sz="1000" b="1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</a:t>
                      </a:r>
                      <a:endParaRPr lang="ko-KR" altLang="en-US" sz="1000" b="1" baseline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CaF</a:t>
                      </a:r>
                      <a:r>
                        <a:rPr lang="en-US" altLang="ko-KR" sz="1000" b="1" baseline="-25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r>
                        <a:rPr lang="en-US" altLang="ko-KR" sz="1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(3.18 g/cm</a:t>
                      </a:r>
                      <a:r>
                        <a:rPr lang="en-US" altLang="ko-KR" sz="1000" b="1" baseline="30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r>
                        <a:rPr lang="en-US" altLang="ko-KR" sz="1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 </a:t>
                      </a:r>
                      <a:endParaRPr lang="ko-KR" altLang="en-US" sz="1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8278097"/>
                  </a:ext>
                </a:extLst>
              </a:tr>
              <a:tr h="3738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0.1</a:t>
                      </a:r>
                      <a:endParaRPr lang="ko-KR" altLang="en-US" sz="1000" dirty="0"/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0.000262</a:t>
                      </a:r>
                      <a:endParaRPr lang="ko-KR" altLang="en-US" sz="10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0.000292</a:t>
                      </a:r>
                      <a:endParaRPr lang="ko-KR" altLang="en-US" sz="10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8905829"/>
                  </a:ext>
                </a:extLst>
              </a:tr>
              <a:tr h="3738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0.2</a:t>
                      </a:r>
                      <a:endParaRPr lang="ko-KR" altLang="en-US" sz="1000" dirty="0"/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0.000453</a:t>
                      </a:r>
                      <a:endParaRPr lang="ko-KR" altLang="en-US" sz="10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0.000512</a:t>
                      </a:r>
                      <a:endParaRPr lang="ko-KR" altLang="en-US" sz="10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9669246"/>
                  </a:ext>
                </a:extLst>
              </a:tr>
              <a:tr h="3738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0.3</a:t>
                      </a:r>
                      <a:endParaRPr lang="ko-KR" altLang="en-US" sz="1000" dirty="0"/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0.000677</a:t>
                      </a:r>
                      <a:endParaRPr lang="ko-KR" altLang="en-US" sz="10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0.000774</a:t>
                      </a:r>
                      <a:endParaRPr lang="ko-KR" altLang="en-US" sz="10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8635070"/>
                  </a:ext>
                </a:extLst>
              </a:tr>
              <a:tr h="3738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>
                          <a:solidFill>
                            <a:schemeClr val="accent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0.35</a:t>
                      </a:r>
                      <a:endParaRPr lang="ko-KR" altLang="en-US" sz="1000" b="1" dirty="0">
                        <a:solidFill>
                          <a:schemeClr val="accent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>
                          <a:solidFill>
                            <a:schemeClr val="accent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0.000804</a:t>
                      </a:r>
                      <a:endParaRPr lang="ko-KR" altLang="en-US" sz="1000" b="1" dirty="0">
                        <a:solidFill>
                          <a:schemeClr val="accent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>
                          <a:solidFill>
                            <a:schemeClr val="accent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0.000923</a:t>
                      </a:r>
                      <a:endParaRPr lang="ko-KR" altLang="en-US" sz="1000" b="1" dirty="0">
                        <a:solidFill>
                          <a:schemeClr val="accent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339619"/>
                  </a:ext>
                </a:extLst>
              </a:tr>
              <a:tr h="3738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0.4</a:t>
                      </a:r>
                      <a:endParaRPr lang="ko-KR" altLang="en-US" sz="1000" dirty="0"/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0.000942</a:t>
                      </a:r>
                      <a:endParaRPr lang="ko-KR" altLang="en-US" sz="10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0.001083</a:t>
                      </a:r>
                      <a:endParaRPr lang="ko-KR" altLang="en-US" sz="10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6675818"/>
                  </a:ext>
                </a:extLst>
              </a:tr>
              <a:tr h="3738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0.5</a:t>
                      </a:r>
                      <a:endParaRPr lang="ko-KR" altLang="en-US" sz="1000" dirty="0"/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0.001246</a:t>
                      </a:r>
                      <a:endParaRPr lang="ko-KR" altLang="en-US" sz="10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0.001436</a:t>
                      </a:r>
                      <a:endParaRPr lang="ko-KR" altLang="en-US" sz="10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4585780"/>
                  </a:ext>
                </a:extLst>
              </a:tr>
              <a:tr h="3738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0.6</a:t>
                      </a:r>
                      <a:endParaRPr lang="ko-KR" altLang="en-US" sz="1000" dirty="0"/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0.001588</a:t>
                      </a:r>
                      <a:endParaRPr lang="ko-KR" altLang="en-US" sz="10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0.001830</a:t>
                      </a:r>
                      <a:endParaRPr lang="ko-KR" altLang="en-US" sz="10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0351854"/>
                  </a:ext>
                </a:extLst>
              </a:tr>
              <a:tr h="3738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0.7</a:t>
                      </a:r>
                      <a:endParaRPr lang="ko-KR" altLang="en-US" sz="1000" dirty="0"/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0.001965</a:t>
                      </a:r>
                      <a:endParaRPr lang="ko-KR" altLang="en-US" sz="10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0.002265</a:t>
                      </a:r>
                      <a:endParaRPr lang="ko-KR" altLang="en-US" sz="10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5711937"/>
                  </a:ext>
                </a:extLst>
              </a:tr>
              <a:tr h="3738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0.8</a:t>
                      </a:r>
                      <a:endParaRPr lang="ko-KR" altLang="en-US" sz="1000" dirty="0"/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0.002377</a:t>
                      </a:r>
                      <a:endParaRPr lang="ko-KR" altLang="en-US" sz="10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0.002739</a:t>
                      </a:r>
                      <a:endParaRPr lang="ko-KR" altLang="en-US" sz="10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7117734"/>
                  </a:ext>
                </a:extLst>
              </a:tr>
              <a:tr h="3738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0.9</a:t>
                      </a:r>
                      <a:endParaRPr lang="ko-KR" altLang="en-US" sz="1000" dirty="0"/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0.002823</a:t>
                      </a:r>
                      <a:endParaRPr lang="ko-KR" altLang="en-US" sz="10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0.003251</a:t>
                      </a:r>
                      <a:endParaRPr lang="ko-KR" altLang="en-US" sz="10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8094077"/>
                  </a:ext>
                </a:extLst>
              </a:tr>
              <a:tr h="3738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1.0</a:t>
                      </a:r>
                      <a:endParaRPr lang="ko-KR" altLang="en-US" sz="1000" dirty="0"/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0.003303</a:t>
                      </a:r>
                      <a:endParaRPr lang="ko-KR" altLang="en-US" sz="10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0.003803</a:t>
                      </a:r>
                      <a:endParaRPr lang="ko-KR" altLang="en-US" sz="10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912727"/>
                  </a:ext>
                </a:extLst>
              </a:tr>
            </a:tbl>
          </a:graphicData>
        </a:graphic>
      </p:graphicFrame>
      <p:sp>
        <p:nvSpPr>
          <p:cNvPr id="6" name="Rectangle 3">
            <a:extLst>
              <a:ext uri="{FF2B5EF4-FFF2-40B4-BE49-F238E27FC236}">
                <a16:creationId xmlns:a16="http://schemas.microsoft.com/office/drawing/2014/main" id="{9507C55D-B24C-FE4D-A942-BCC89753C7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302" y="1580891"/>
            <a:ext cx="7490189" cy="373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600" b="1" i="0" u="none" strike="noStrike" cap="none" normalizeH="0" baseline="0" dirty="0">
                <a:ln>
                  <a:noFill/>
                </a:ln>
                <a:solidFill>
                  <a:srgbClr val="1007BF"/>
                </a:solidFill>
                <a:effectLst/>
                <a:latin typeface="+mn-ea"/>
                <a:cs typeface="Arial" panose="020B0604020202020204" pitchFamily="34" charset="0"/>
              </a:rPr>
              <a:t>양성자 투과 깊이</a:t>
            </a:r>
            <a:endParaRPr kumimoji="0" lang="en-US" altLang="ko-KR" sz="1600" b="1" i="0" u="none" strike="noStrike" cap="none" normalizeH="0" baseline="0" dirty="0">
              <a:ln>
                <a:noFill/>
              </a:ln>
              <a:solidFill>
                <a:srgbClr val="1007BF"/>
              </a:solidFill>
              <a:effectLst/>
              <a:latin typeface="+mn-ea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kumimoji="0" lang="en-US" altLang="ko-K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Arial" panose="020B0604020202020204" pitchFamily="34" charset="0"/>
              </a:rPr>
              <a:t>- </a:t>
            </a:r>
            <a:r>
              <a:rPr lang="en-US" altLang="ko-KR" sz="1600" dirty="0">
                <a:latin typeface="+mn-ea"/>
              </a:rPr>
              <a:t>PSTAR : Stopping Power and Range Tables for Protons (</a:t>
            </a:r>
            <a:r>
              <a:rPr lang="ko-KR" altLang="en-US" sz="1600" dirty="0">
                <a:latin typeface="+mn-ea"/>
              </a:rPr>
              <a:t>표 참고</a:t>
            </a:r>
            <a:r>
              <a:rPr lang="en-US" altLang="ko-KR" sz="1600" dirty="0">
                <a:latin typeface="+mn-ea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+mn-ea"/>
              </a:rPr>
              <a:t>- </a:t>
            </a:r>
            <a:r>
              <a:rPr lang="ko-KR" altLang="en-US" sz="1600" dirty="0">
                <a:latin typeface="+mn-ea"/>
              </a:rPr>
              <a:t>양성자</a:t>
            </a:r>
            <a:r>
              <a:rPr lang="en-US" altLang="ko-KR" sz="1600" dirty="0">
                <a:latin typeface="+mn-ea"/>
              </a:rPr>
              <a:t> </a:t>
            </a:r>
            <a:r>
              <a:rPr lang="ko-KR" altLang="en-US" sz="1600" dirty="0">
                <a:latin typeface="+mn-ea"/>
              </a:rPr>
              <a:t>에너지 </a:t>
            </a:r>
            <a:r>
              <a:rPr lang="en-US" altLang="ko-KR" sz="1600" dirty="0">
                <a:latin typeface="+mn-ea"/>
              </a:rPr>
              <a:t>350 keV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+mn-ea"/>
              </a:rPr>
              <a:t>- </a:t>
            </a:r>
            <a:r>
              <a:rPr lang="en-US" altLang="ko-KR" sz="1600" dirty="0" err="1">
                <a:latin typeface="+mn-ea"/>
              </a:rPr>
              <a:t>LiF</a:t>
            </a:r>
            <a:r>
              <a:rPr lang="en-US" altLang="ko-KR" sz="1600" dirty="0">
                <a:latin typeface="+mn-ea"/>
              </a:rPr>
              <a:t> : 3.05 um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+mn-ea"/>
              </a:rPr>
              <a:t>- CaF</a:t>
            </a:r>
            <a:r>
              <a:rPr lang="en-US" altLang="ko-KR" sz="1600" baseline="-25000" dirty="0">
                <a:latin typeface="+mn-ea"/>
              </a:rPr>
              <a:t>2</a:t>
            </a:r>
            <a:r>
              <a:rPr lang="en-US" altLang="ko-KR" sz="1600" dirty="0">
                <a:latin typeface="+mn-ea"/>
              </a:rPr>
              <a:t> : 2.9 um    </a:t>
            </a:r>
          </a:p>
          <a:p>
            <a:pPr>
              <a:lnSpc>
                <a:spcPct val="150000"/>
              </a:lnSpc>
            </a:pPr>
            <a:r>
              <a:rPr lang="ko-KR" altLang="en-US" sz="1600" dirty="0">
                <a:latin typeface="+mn-ea"/>
              </a:rPr>
              <a:t>따라서</a:t>
            </a:r>
            <a:r>
              <a:rPr lang="en-US" altLang="ko-KR" sz="1600" dirty="0">
                <a:latin typeface="+mn-ea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+mn-ea"/>
              </a:rPr>
              <a:t>표적 두께는 </a:t>
            </a:r>
            <a:r>
              <a:rPr lang="en-US" altLang="ko-KR" sz="1600" dirty="0">
                <a:solidFill>
                  <a:srgbClr val="FF0000"/>
                </a:solidFill>
                <a:latin typeface="+mn-ea"/>
              </a:rPr>
              <a:t>3 um </a:t>
            </a:r>
            <a:r>
              <a:rPr lang="ko-KR" altLang="en-US" sz="1600" dirty="0">
                <a:solidFill>
                  <a:srgbClr val="FF0000"/>
                </a:solidFill>
                <a:latin typeface="+mn-ea"/>
              </a:rPr>
              <a:t>이상이면 충분</a:t>
            </a:r>
            <a:endParaRPr lang="en-US" altLang="ko-KR" sz="1600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ko-KR" sz="1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600" b="1" dirty="0" err="1">
                <a:solidFill>
                  <a:srgbClr val="1007BF"/>
                </a:solidFill>
                <a:latin typeface="+mn-ea"/>
              </a:rPr>
              <a:t>콜리메이터</a:t>
            </a:r>
            <a:r>
              <a:rPr lang="en-US" altLang="ko-KR" sz="1600" b="1" dirty="0">
                <a:solidFill>
                  <a:srgbClr val="1007BF"/>
                </a:solidFill>
                <a:latin typeface="+mn-ea"/>
              </a:rPr>
              <a:t>(</a:t>
            </a:r>
            <a:r>
              <a:rPr lang="ko-KR" altLang="en-US" sz="1600" b="1" dirty="0">
                <a:solidFill>
                  <a:srgbClr val="1007BF"/>
                </a:solidFill>
                <a:latin typeface="+mn-ea"/>
              </a:rPr>
              <a:t>차폐</a:t>
            </a:r>
            <a:r>
              <a:rPr lang="en-US" altLang="ko-KR" sz="1600" b="1" dirty="0">
                <a:solidFill>
                  <a:srgbClr val="1007BF"/>
                </a:solidFill>
                <a:latin typeface="+mn-ea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+mn-ea"/>
              </a:rPr>
              <a:t>- </a:t>
            </a:r>
            <a:r>
              <a:rPr lang="en-US" altLang="ko-KR" sz="1600" dirty="0"/>
              <a:t>Pb HVL(Half Value Layer) - 6 MeV : 1.3 cm</a:t>
            </a:r>
          </a:p>
          <a:p>
            <a:pPr>
              <a:lnSpc>
                <a:spcPct val="150000"/>
              </a:lnSpc>
            </a:pPr>
            <a:r>
              <a:rPr lang="en-US" altLang="ko-KR" sz="1600" dirty="0"/>
              <a:t>- </a:t>
            </a:r>
            <a:r>
              <a:rPr lang="en-US" altLang="ko-KR" sz="1600" dirty="0">
                <a:solidFill>
                  <a:srgbClr val="FF0000"/>
                </a:solidFill>
              </a:rPr>
              <a:t>Pb 15 ~ 20 cm </a:t>
            </a:r>
            <a:r>
              <a:rPr lang="ko-KR" altLang="en-US" sz="1600" dirty="0">
                <a:solidFill>
                  <a:srgbClr val="FF0000"/>
                </a:solidFill>
              </a:rPr>
              <a:t>수준이면 </a:t>
            </a:r>
            <a:r>
              <a:rPr lang="en-US" altLang="ko-KR" sz="1600" dirty="0">
                <a:solidFill>
                  <a:srgbClr val="FF0000"/>
                </a:solidFill>
              </a:rPr>
              <a:t>~ 1/10,000 </a:t>
            </a:r>
            <a:r>
              <a:rPr lang="ko-KR" altLang="en-US" sz="1600" dirty="0">
                <a:solidFill>
                  <a:srgbClr val="FF0000"/>
                </a:solidFill>
              </a:rPr>
              <a:t>감쇄 가능</a:t>
            </a:r>
            <a:endParaRPr lang="en-US" altLang="ko-KR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9675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EB8C0BC2-B826-E279-9DAC-F5FDB5E932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913" y="1438914"/>
            <a:ext cx="4532609" cy="4917732"/>
          </a:xfrm>
          <a:prstGeom prst="rect">
            <a:avLst/>
          </a:prstGeom>
        </p:spPr>
      </p:pic>
      <p:pic>
        <p:nvPicPr>
          <p:cNvPr id="6" name="Picture 1">
            <a:extLst>
              <a:ext uri="{FF2B5EF4-FFF2-40B4-BE49-F238E27FC236}">
                <a16:creationId xmlns:a16="http://schemas.microsoft.com/office/drawing/2014/main" id="{1CCDD9BF-5DDD-3394-FF4D-59FD599CFF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701" y="2997724"/>
            <a:ext cx="3121215" cy="2915321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6A82848E-01E5-7517-268B-055D6B72BD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7358" y="2997723"/>
            <a:ext cx="3121216" cy="2915321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EC528FAC-62A4-516C-66C6-EE36798F82AA}"/>
              </a:ext>
            </a:extLst>
          </p:cNvPr>
          <p:cNvSpPr txBox="1">
            <a:spLocks/>
          </p:cNvSpPr>
          <p:nvPr/>
        </p:nvSpPr>
        <p:spPr>
          <a:xfrm>
            <a:off x="3747358" y="5920185"/>
            <a:ext cx="3121215" cy="60051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ko-KR" altLang="en-US" sz="1400" b="1" dirty="0">
                <a:latin typeface="+mn-ea"/>
                <a:cs typeface="Arial" panose="020B0604020202020204" pitchFamily="34" charset="0"/>
              </a:rPr>
              <a:t>빔 스크린 모니터</a:t>
            </a:r>
            <a:endParaRPr lang="en-US" altLang="ko-KR" sz="1400" b="1" dirty="0">
              <a:latin typeface="+mn-ea"/>
              <a:cs typeface="Arial" panose="020B0604020202020204" pitchFamily="34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altLang="ko-KR" sz="1400" b="1" dirty="0">
                <a:latin typeface="+mn-ea"/>
                <a:cs typeface="Arial" panose="020B0604020202020204" pitchFamily="34" charset="0"/>
              </a:rPr>
              <a:t>: </a:t>
            </a:r>
            <a:r>
              <a:rPr lang="ko-KR" altLang="en-US" sz="1400" b="1" dirty="0">
                <a:latin typeface="+mn-ea"/>
                <a:cs typeface="Arial" panose="020B0604020202020204" pitchFamily="34" charset="0"/>
              </a:rPr>
              <a:t>저 에너지 빔 사이즈 측정</a:t>
            </a:r>
            <a:endParaRPr lang="en-US" altLang="ko-KR" sz="1400" b="1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내용 개체 틀 2">
            <a:extLst>
              <a:ext uri="{FF2B5EF4-FFF2-40B4-BE49-F238E27FC236}">
                <a16:creationId xmlns:a16="http://schemas.microsoft.com/office/drawing/2014/main" id="{52F9332B-D386-BE8F-67C9-94223F428144}"/>
              </a:ext>
            </a:extLst>
          </p:cNvPr>
          <p:cNvSpPr txBox="1">
            <a:spLocks/>
          </p:cNvSpPr>
          <p:nvPr/>
        </p:nvSpPr>
        <p:spPr>
          <a:xfrm>
            <a:off x="457702" y="5928208"/>
            <a:ext cx="3121214" cy="60051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ko-KR" altLang="en-US" sz="1400" b="1" dirty="0">
                <a:latin typeface="+mn-ea"/>
                <a:cs typeface="Arial" panose="020B0604020202020204" pitchFamily="34" charset="0"/>
              </a:rPr>
              <a:t>와이어 스캐너</a:t>
            </a:r>
            <a:endParaRPr lang="en-US" altLang="ko-KR" sz="1400" b="1" dirty="0">
              <a:latin typeface="+mn-ea"/>
              <a:cs typeface="Arial" panose="020B0604020202020204" pitchFamily="34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altLang="ko-KR" sz="1400" b="1" dirty="0">
                <a:latin typeface="+mn-ea"/>
                <a:cs typeface="Arial" panose="020B0604020202020204" pitchFamily="34" charset="0"/>
              </a:rPr>
              <a:t>: </a:t>
            </a:r>
            <a:r>
              <a:rPr lang="ko-KR" altLang="en-US" sz="1400" b="1" dirty="0">
                <a:latin typeface="+mn-ea"/>
                <a:cs typeface="Arial" panose="020B0604020202020204" pitchFamily="34" charset="0"/>
              </a:rPr>
              <a:t>고 에너지 빔 사이즈 측정</a:t>
            </a:r>
            <a:endParaRPr lang="en-US" altLang="ko-KR" sz="1400" b="1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10" name="내용 개체 틀 2">
            <a:extLst>
              <a:ext uri="{FF2B5EF4-FFF2-40B4-BE49-F238E27FC236}">
                <a16:creationId xmlns:a16="http://schemas.microsoft.com/office/drawing/2014/main" id="{605D09C4-1BB1-8216-8BEF-84A9470E6756}"/>
              </a:ext>
            </a:extLst>
          </p:cNvPr>
          <p:cNvSpPr txBox="1">
            <a:spLocks/>
          </p:cNvSpPr>
          <p:nvPr/>
        </p:nvSpPr>
        <p:spPr>
          <a:xfrm>
            <a:off x="7169912" y="2328216"/>
            <a:ext cx="1645225" cy="289669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ko-KR" altLang="en-US" sz="1400" b="1" dirty="0">
                <a:latin typeface="+mn-ea"/>
                <a:cs typeface="Arial" panose="020B0604020202020204" pitchFamily="34" charset="0"/>
              </a:rPr>
              <a:t>빔 </a:t>
            </a:r>
            <a:r>
              <a:rPr lang="en-US" altLang="ko-KR" sz="1400" b="1" dirty="0"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400" b="1" dirty="0">
                <a:latin typeface="+mn-ea"/>
                <a:cs typeface="Arial" panose="020B0604020202020204" pitchFamily="34" charset="0"/>
              </a:rPr>
              <a:t>사이즈 조절기</a:t>
            </a:r>
            <a:endParaRPr lang="en-US" altLang="ko-KR" sz="1400" b="1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E3022284-DA08-61A9-DEA8-BF72442383E7}"/>
              </a:ext>
            </a:extLst>
          </p:cNvPr>
          <p:cNvSpPr txBox="1">
            <a:spLocks/>
          </p:cNvSpPr>
          <p:nvPr/>
        </p:nvSpPr>
        <p:spPr>
          <a:xfrm>
            <a:off x="457701" y="1438915"/>
            <a:ext cx="6410872" cy="139855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en-US" altLang="ko-KR" sz="1600" b="1" dirty="0">
                <a:latin typeface="+mn-ea"/>
                <a:cs typeface="Arial" panose="020B0604020202020204" pitchFamily="34" charset="0"/>
              </a:rPr>
              <a:t>[</a:t>
            </a:r>
            <a:r>
              <a:rPr lang="ko-KR" altLang="en-US" sz="1600" b="1" dirty="0">
                <a:latin typeface="+mn-ea"/>
                <a:cs typeface="Arial" panose="020B0604020202020204" pitchFamily="34" charset="0"/>
              </a:rPr>
              <a:t>빔 진단 챔버</a:t>
            </a:r>
            <a:r>
              <a:rPr lang="en-US" altLang="ko-KR" sz="1600" b="1" dirty="0">
                <a:latin typeface="+mn-ea"/>
                <a:cs typeface="Arial" panose="020B0604020202020204" pitchFamily="34" charset="0"/>
              </a:rPr>
              <a:t>]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ko-KR" sz="1600" b="1" dirty="0">
                <a:latin typeface="+mn-ea"/>
                <a:cs typeface="Arial" panose="020B0604020202020204" pitchFamily="34" charset="0"/>
              </a:rPr>
              <a:t>- Solenoid</a:t>
            </a:r>
            <a:r>
              <a:rPr lang="ko-KR" altLang="en-US" sz="1600" b="1" dirty="0">
                <a:latin typeface="+mn-ea"/>
                <a:cs typeface="Arial" panose="020B0604020202020204" pitchFamily="34" charset="0"/>
              </a:rPr>
              <a:t> </a:t>
            </a:r>
            <a:r>
              <a:rPr lang="en-US" altLang="ko-KR" sz="1600" b="1" dirty="0">
                <a:latin typeface="+mn-ea"/>
                <a:cs typeface="Arial" panose="020B0604020202020204" pitchFamily="34" charset="0"/>
              </a:rPr>
              <a:t>Magnet</a:t>
            </a:r>
            <a:r>
              <a:rPr lang="ko-KR" altLang="en-US" sz="1600" b="1" dirty="0">
                <a:latin typeface="+mn-ea"/>
                <a:cs typeface="Arial" panose="020B0604020202020204" pitchFamily="34" charset="0"/>
              </a:rPr>
              <a:t>으로 집속 된 빔의 사이즈 측정</a:t>
            </a:r>
            <a:r>
              <a:rPr lang="en-US" altLang="ko-KR" sz="1600" b="1" dirty="0">
                <a:latin typeface="+mn-ea"/>
                <a:cs typeface="Arial" panose="020B0604020202020204" pitchFamily="34" charset="0"/>
              </a:rPr>
              <a:t>, </a:t>
            </a:r>
            <a:r>
              <a:rPr lang="ko-KR" altLang="en-US" sz="1600" b="1" dirty="0">
                <a:latin typeface="+mn-ea"/>
                <a:cs typeface="Arial" panose="020B0604020202020204" pitchFamily="34" charset="0"/>
              </a:rPr>
              <a:t>전류 측정</a:t>
            </a:r>
            <a:endParaRPr lang="en-US" altLang="ko-KR" sz="1600" b="1" dirty="0">
              <a:latin typeface="+mn-ea"/>
              <a:cs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ko-KR" sz="1600" b="1" dirty="0">
                <a:latin typeface="+mn-ea"/>
                <a:cs typeface="Arial" panose="020B0604020202020204" pitchFamily="34" charset="0"/>
              </a:rPr>
              <a:t>  </a:t>
            </a:r>
            <a:r>
              <a:rPr lang="ko-KR" altLang="en-US" sz="1600" b="1" dirty="0">
                <a:latin typeface="+mn-ea"/>
                <a:cs typeface="Arial" panose="020B0604020202020204" pitchFamily="34" charset="0"/>
              </a:rPr>
              <a:t>및 빔의 사이즈 조절기를 두어 빔 특성을 측정하기 위한 모듈</a:t>
            </a:r>
            <a:endParaRPr lang="en-US" altLang="ko-KR" sz="1600" b="1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4AF20484-B5C3-7285-64B6-107CB2E48C08}"/>
              </a:ext>
            </a:extLst>
          </p:cNvPr>
          <p:cNvSpPr/>
          <p:nvPr/>
        </p:nvSpPr>
        <p:spPr>
          <a:xfrm>
            <a:off x="8181474" y="2911642"/>
            <a:ext cx="1211179" cy="1138990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A9F79C8F-F654-900C-DCBC-31623880315A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8815137" y="2473051"/>
            <a:ext cx="577516" cy="43859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BFDAABEE-1FA0-E8B5-ADA7-4FE5EAB8871A}"/>
              </a:ext>
            </a:extLst>
          </p:cNvPr>
          <p:cNvCxnSpPr>
            <a:cxnSpLocks/>
            <a:stCxn id="10" idx="2"/>
          </p:cNvCxnSpPr>
          <p:nvPr/>
        </p:nvCxnSpPr>
        <p:spPr>
          <a:xfrm>
            <a:off x="7992525" y="2617885"/>
            <a:ext cx="188949" cy="29375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F3A9F206-EB73-1889-8A6D-050E7B9B0865}"/>
              </a:ext>
            </a:extLst>
          </p:cNvPr>
          <p:cNvSpPr txBox="1"/>
          <p:nvPr/>
        </p:nvSpPr>
        <p:spPr>
          <a:xfrm>
            <a:off x="305302" y="888393"/>
            <a:ext cx="1158226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/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4. 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6.13 MeV Radiation Generator </a:t>
            </a:r>
            <a:r>
              <a:rPr lang="en-US" altLang="ko-KR" sz="2000" b="1" baseline="30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F(p,</a:t>
            </a:r>
            <a:r>
              <a:rPr lang="el-GR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αγ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altLang="ko-KR" sz="2000" b="1" baseline="30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reaction </a:t>
            </a:r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에너지 측정</a:t>
            </a:r>
          </a:p>
        </p:txBody>
      </p:sp>
    </p:spTree>
    <p:extLst>
      <p:ext uri="{BB962C8B-B14F-4D97-AF65-F5344CB8AC3E}">
        <p14:creationId xmlns:p14="http://schemas.microsoft.com/office/powerpoint/2010/main" val="40162135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8B0CDD2-1932-D31C-48E5-CD7F7F86CAE0}"/>
              </a:ext>
            </a:extLst>
          </p:cNvPr>
          <p:cNvSpPr txBox="1"/>
          <p:nvPr/>
        </p:nvSpPr>
        <p:spPr>
          <a:xfrm>
            <a:off x="305302" y="888393"/>
            <a:ext cx="1158226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/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4. 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6.13 MeV Radiation Generator </a:t>
            </a:r>
            <a:r>
              <a:rPr lang="en-US" altLang="ko-KR" sz="2000" b="1" baseline="30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F(p,</a:t>
            </a:r>
            <a:r>
              <a:rPr lang="el-GR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αγ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altLang="ko-KR" sz="2000" b="1" baseline="30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reaction </a:t>
            </a:r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선량</a:t>
            </a:r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(Dose)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56C50A34-35BA-F86A-C45B-00D7FB6024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835"/>
          <a:stretch/>
        </p:blipFill>
        <p:spPr>
          <a:xfrm>
            <a:off x="305304" y="1477040"/>
            <a:ext cx="5671289" cy="3450716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E1520F47-5AE3-E1BF-B4F0-CAF0CE47A974}"/>
              </a:ext>
            </a:extLst>
          </p:cNvPr>
          <p:cNvSpPr/>
          <p:nvPr/>
        </p:nvSpPr>
        <p:spPr>
          <a:xfrm>
            <a:off x="555716" y="4546656"/>
            <a:ext cx="2494903" cy="381099"/>
          </a:xfrm>
          <a:prstGeom prst="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D3E9DF5-E7A5-A9F7-C9B6-B7CC3685FEF2}"/>
              </a:ext>
            </a:extLst>
          </p:cNvPr>
          <p:cNvSpPr/>
          <p:nvPr/>
        </p:nvSpPr>
        <p:spPr>
          <a:xfrm>
            <a:off x="305302" y="4939609"/>
            <a:ext cx="567129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0" i="0" dirty="0">
                <a:solidFill>
                  <a:srgbClr val="333333"/>
                </a:solidFill>
                <a:effectLst/>
                <a:latin typeface="Proxima Nova"/>
              </a:rPr>
              <a:t>The absolute yield, angular distribution and resonance widths of the 7.13, 6.92 and 7.12 </a:t>
            </a:r>
            <a:r>
              <a:rPr lang="en-US" altLang="ko-KR" sz="1000" dirty="0">
                <a:solidFill>
                  <a:srgbClr val="333333"/>
                </a:solidFill>
                <a:latin typeface="Proxima Nova"/>
              </a:rPr>
              <a:t>MeV photons from the 340.5 keV resonance of the </a:t>
            </a:r>
            <a:r>
              <a:rPr lang="en-US" altLang="ko-KR" sz="1000" b="0" i="0" baseline="30000" dirty="0">
                <a:solidFill>
                  <a:srgbClr val="333333"/>
                </a:solidFill>
                <a:effectLst/>
                <a:latin typeface="MJXc-TeX-main-R"/>
              </a:rPr>
              <a:t>19</a:t>
            </a:r>
            <a:r>
              <a:rPr lang="en-US" altLang="ko-KR" sz="1000" b="0" i="0" dirty="0">
                <a:solidFill>
                  <a:srgbClr val="333333"/>
                </a:solidFill>
                <a:effectLst/>
                <a:latin typeface="MJXc-TeX-main-R"/>
              </a:rPr>
              <a:t>F</a:t>
            </a:r>
            <a:r>
              <a:rPr lang="en-US" altLang="ko-KR" sz="1000" b="0" i="0" dirty="0">
                <a:solidFill>
                  <a:srgbClr val="333333"/>
                </a:solidFill>
                <a:effectLst/>
                <a:latin typeface="Proxima Nova"/>
              </a:rPr>
              <a:t>(</a:t>
            </a:r>
            <a:r>
              <a:rPr lang="en-US" altLang="ko-KR" sz="1000" b="0" i="0" dirty="0" err="1">
                <a:solidFill>
                  <a:srgbClr val="333333"/>
                </a:solidFill>
                <a:effectLst/>
                <a:latin typeface="MJXc-TeX-math-I"/>
              </a:rPr>
              <a:t>p</a:t>
            </a:r>
            <a:r>
              <a:rPr lang="en-US" altLang="ko-KR" sz="1000" b="0" i="0" dirty="0" err="1">
                <a:solidFill>
                  <a:srgbClr val="333333"/>
                </a:solidFill>
                <a:effectLst/>
                <a:latin typeface="MJXc-TeX-main-R"/>
              </a:rPr>
              <a:t>,</a:t>
            </a:r>
            <a:r>
              <a:rPr lang="en-US" altLang="ko-KR" sz="1000" b="0" i="0" dirty="0" err="1">
                <a:solidFill>
                  <a:srgbClr val="333333"/>
                </a:solidFill>
                <a:effectLst/>
                <a:latin typeface="MJXc-TeX-math-I"/>
              </a:rPr>
              <a:t>γ</a:t>
            </a:r>
            <a:r>
              <a:rPr lang="en-US" altLang="ko-KR" sz="1000" b="0" i="0" dirty="0">
                <a:solidFill>
                  <a:srgbClr val="333333"/>
                </a:solidFill>
                <a:effectLst/>
                <a:latin typeface="Proxima Nova"/>
              </a:rPr>
              <a:t>)</a:t>
            </a:r>
            <a:r>
              <a:rPr lang="en-US" altLang="ko-KR" sz="1000" b="0" i="0" baseline="30000" dirty="0">
                <a:solidFill>
                  <a:srgbClr val="333333"/>
                </a:solidFill>
                <a:effectLst/>
                <a:latin typeface="Proxima Nova"/>
              </a:rPr>
              <a:t>16</a:t>
            </a:r>
            <a:r>
              <a:rPr lang="en-US" altLang="ko-KR" sz="1000" b="0" i="0" dirty="0">
                <a:solidFill>
                  <a:srgbClr val="333333"/>
                </a:solidFill>
                <a:effectLst/>
                <a:latin typeface="Proxima Nova"/>
              </a:rPr>
              <a:t>O reaction </a:t>
            </a:r>
          </a:p>
          <a:p>
            <a:r>
              <a:rPr lang="en-US" altLang="ko-KR" sz="1000" b="0" i="0" dirty="0">
                <a:solidFill>
                  <a:srgbClr val="333333"/>
                </a:solidFill>
                <a:effectLst/>
                <a:latin typeface="Proxima Nova"/>
              </a:rPr>
              <a:t>Harwell Laboratory, UKAEA, </a:t>
            </a:r>
            <a:r>
              <a:rPr lang="en-US" altLang="ko-KR" sz="1000" b="0" i="0" dirty="0" err="1">
                <a:solidFill>
                  <a:srgbClr val="333333"/>
                </a:solidFill>
                <a:effectLst/>
                <a:latin typeface="Proxima Nova"/>
              </a:rPr>
              <a:t>Oxfordshire</a:t>
            </a:r>
            <a:r>
              <a:rPr lang="en-US" altLang="ko-KR" sz="1000" b="0" i="0" dirty="0">
                <a:solidFill>
                  <a:srgbClr val="333333"/>
                </a:solidFill>
                <a:effectLst/>
                <a:latin typeface="Proxima Nova"/>
              </a:rPr>
              <a:t>, OX11 ORA, UK, </a:t>
            </a:r>
            <a:r>
              <a:rPr lang="en-US" altLang="ko-KR" sz="1000" dirty="0">
                <a:solidFill>
                  <a:srgbClr val="333333"/>
                </a:solidFill>
                <a:latin typeface="Proxima Nova"/>
              </a:rPr>
              <a:t>Received 8 May 1991</a:t>
            </a:r>
            <a:endParaRPr lang="en-US" altLang="ko-KR" sz="1000" b="0" i="0" dirty="0">
              <a:solidFill>
                <a:srgbClr val="333333"/>
              </a:solidFill>
              <a:effectLst/>
              <a:latin typeface="Proxima Nova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D8DEF7CF-ABD6-C4A1-CFB3-04F2C2A62C1A}"/>
              </a:ext>
            </a:extLst>
          </p:cNvPr>
          <p:cNvGrpSpPr/>
          <p:nvPr/>
        </p:nvGrpSpPr>
        <p:grpSpPr>
          <a:xfrm>
            <a:off x="305302" y="5503101"/>
            <a:ext cx="5671291" cy="933011"/>
            <a:chOff x="7461458" y="5029969"/>
            <a:chExt cx="3605610" cy="933011"/>
          </a:xfrm>
        </p:grpSpPr>
        <p:sp>
          <p:nvSpPr>
            <p:cNvPr id="6" name="내용 개체 틀 2">
              <a:extLst>
                <a:ext uri="{FF2B5EF4-FFF2-40B4-BE49-F238E27FC236}">
                  <a16:creationId xmlns:a16="http://schemas.microsoft.com/office/drawing/2014/main" id="{60390258-F7AB-1788-85AA-1D978ADF8FFD}"/>
                </a:ext>
              </a:extLst>
            </p:cNvPr>
            <p:cNvSpPr txBox="1">
              <a:spLocks/>
            </p:cNvSpPr>
            <p:nvPr/>
          </p:nvSpPr>
          <p:spPr>
            <a:xfrm>
              <a:off x="7461458" y="5327153"/>
              <a:ext cx="3605610" cy="635827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en-US" altLang="ko-KR" sz="1200" dirty="0">
                  <a:latin typeface="+mn-ea"/>
                  <a:cs typeface="Arial" panose="020B0604020202020204" pitchFamily="34" charset="0"/>
                </a:rPr>
                <a:t>8.72 x 10</a:t>
              </a:r>
              <a:r>
                <a:rPr lang="en-US" altLang="ko-KR" sz="1200" baseline="30000" dirty="0">
                  <a:latin typeface="+mn-ea"/>
                  <a:cs typeface="Arial" panose="020B0604020202020204" pitchFamily="34" charset="0"/>
                </a:rPr>
                <a:t>4</a:t>
              </a:r>
              <a:r>
                <a:rPr lang="en-US" altLang="ko-KR" sz="1200" dirty="0">
                  <a:latin typeface="+mn-ea"/>
                  <a:cs typeface="Arial" panose="020B0604020202020204" pitchFamily="34" charset="0"/>
                </a:rPr>
                <a:t> photons / (1 </a:t>
              </a:r>
              <a:r>
                <a:rPr lang="en-US" altLang="ko-KR" sz="1200" dirty="0" err="1">
                  <a:latin typeface="+mn-ea"/>
                  <a:cs typeface="Arial" panose="020B0604020202020204" pitchFamily="34" charset="0"/>
                </a:rPr>
                <a:t>uA</a:t>
              </a:r>
              <a:r>
                <a:rPr lang="en-US" altLang="ko-KR" sz="1200" dirty="0">
                  <a:latin typeface="+mn-ea"/>
                  <a:cs typeface="Arial" panose="020B0604020202020204" pitchFamily="34" charset="0"/>
                </a:rPr>
                <a:t> * sec)</a:t>
              </a:r>
            </a:p>
            <a:p>
              <a:pPr>
                <a:lnSpc>
                  <a:spcPct val="100000"/>
                </a:lnSpc>
              </a:pPr>
              <a:r>
                <a:rPr lang="en-US" altLang="ko-KR" sz="1200" dirty="0">
                  <a:latin typeface="+mn-ea"/>
                  <a:cs typeface="Arial" panose="020B0604020202020204" pitchFamily="34" charset="0"/>
                </a:rPr>
                <a:t>3.488 x 10</a:t>
              </a:r>
              <a:r>
                <a:rPr lang="en-US" altLang="ko-KR" sz="1200" baseline="30000" dirty="0">
                  <a:latin typeface="+mn-ea"/>
                  <a:cs typeface="Arial" panose="020B0604020202020204" pitchFamily="34" charset="0"/>
                </a:rPr>
                <a:t>7</a:t>
              </a:r>
              <a:r>
                <a:rPr lang="en-US" altLang="ko-KR" sz="1200" dirty="0">
                  <a:latin typeface="+mn-ea"/>
                  <a:cs typeface="Arial" panose="020B0604020202020204" pitchFamily="34" charset="0"/>
                </a:rPr>
                <a:t> photons</a:t>
              </a:r>
              <a:r>
                <a:rPr lang="ko-KR" altLang="en-US" sz="1200" dirty="0">
                  <a:latin typeface="+mn-ea"/>
                  <a:cs typeface="Arial" panose="020B0604020202020204" pitchFamily="34" charset="0"/>
                </a:rPr>
                <a:t> </a:t>
              </a:r>
              <a:r>
                <a:rPr lang="en-US" altLang="ko-KR" sz="1200" dirty="0">
                  <a:latin typeface="+mn-ea"/>
                  <a:cs typeface="Arial" panose="020B0604020202020204" pitchFamily="34" charset="0"/>
                </a:rPr>
                <a:t>/ (400 </a:t>
              </a:r>
              <a:r>
                <a:rPr lang="en-US" altLang="ko-KR" sz="1200" dirty="0" err="1">
                  <a:latin typeface="+mn-ea"/>
                  <a:cs typeface="Arial" panose="020B0604020202020204" pitchFamily="34" charset="0"/>
                </a:rPr>
                <a:t>uA</a:t>
              </a:r>
              <a:r>
                <a:rPr lang="en-US" altLang="ko-KR" sz="1200" dirty="0">
                  <a:latin typeface="+mn-ea"/>
                  <a:cs typeface="Arial" panose="020B0604020202020204" pitchFamily="34" charset="0"/>
                </a:rPr>
                <a:t> * sec)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39F0A32-CAE7-A6F2-4243-52768BB8E9CE}"/>
                </a:ext>
              </a:extLst>
            </p:cNvPr>
            <p:cNvSpPr txBox="1"/>
            <p:nvPr/>
          </p:nvSpPr>
          <p:spPr>
            <a:xfrm>
              <a:off x="7461458" y="5029969"/>
              <a:ext cx="3605610" cy="333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1200" b="1" dirty="0">
                  <a:latin typeface="+mn-ea"/>
                  <a:cs typeface="Arial" panose="020B0604020202020204" pitchFamily="34" charset="0"/>
                </a:rPr>
                <a:t>논문에 근거한 양성자 </a:t>
              </a:r>
              <a:r>
                <a:rPr lang="en-US" altLang="ko-KR" sz="1200" b="1" dirty="0">
                  <a:latin typeface="+mn-ea"/>
                  <a:cs typeface="Arial" panose="020B0604020202020204" pitchFamily="34" charset="0"/>
                </a:rPr>
                <a:t>400 </a:t>
              </a:r>
              <a:r>
                <a:rPr lang="en-US" altLang="ko-KR" sz="1200" b="1" dirty="0" err="1">
                  <a:latin typeface="+mn-ea"/>
                  <a:cs typeface="Arial" panose="020B0604020202020204" pitchFamily="34" charset="0"/>
                </a:rPr>
                <a:t>uA</a:t>
              </a:r>
              <a:r>
                <a:rPr lang="en-US" altLang="ko-KR" sz="1200" b="1" dirty="0">
                  <a:latin typeface="+mn-ea"/>
                  <a:cs typeface="Arial" panose="020B0604020202020204" pitchFamily="34" charset="0"/>
                </a:rPr>
                <a:t> </a:t>
              </a:r>
              <a:r>
                <a:rPr lang="ko-KR" altLang="en-US" sz="1200" b="1" dirty="0">
                  <a:latin typeface="+mn-ea"/>
                  <a:cs typeface="Arial" panose="020B0604020202020204" pitchFamily="34" charset="0"/>
                </a:rPr>
                <a:t>에</a:t>
              </a:r>
              <a:r>
                <a:rPr lang="en-US" altLang="ko-KR" sz="1200" b="1" dirty="0">
                  <a:latin typeface="+mn-ea"/>
                  <a:cs typeface="Arial" panose="020B0604020202020204" pitchFamily="34" charset="0"/>
                </a:rPr>
                <a:t> </a:t>
              </a:r>
              <a:r>
                <a:rPr lang="ko-KR" altLang="en-US" sz="1200" b="1" dirty="0">
                  <a:latin typeface="+mn-ea"/>
                  <a:cs typeface="Arial" panose="020B0604020202020204" pitchFamily="34" charset="0"/>
                </a:rPr>
                <a:t>대한 반응계수</a:t>
              </a:r>
              <a:endParaRPr lang="en-US" altLang="ko-KR" sz="1200" b="1" dirty="0">
                <a:latin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AAFCFE66-67DB-E532-D2F0-5F2262132124}"/>
              </a:ext>
            </a:extLst>
          </p:cNvPr>
          <p:cNvGrpSpPr/>
          <p:nvPr/>
        </p:nvGrpSpPr>
        <p:grpSpPr>
          <a:xfrm>
            <a:off x="6364499" y="1477040"/>
            <a:ext cx="5514176" cy="3965296"/>
            <a:chOff x="6702270" y="1308066"/>
            <a:chExt cx="5184428" cy="4677392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EB307169-4CA8-A276-3E6F-3D25795E06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14379"/>
            <a:stretch/>
          </p:blipFill>
          <p:spPr>
            <a:xfrm>
              <a:off x="6702270" y="1308066"/>
              <a:ext cx="5184428" cy="4677392"/>
            </a:xfrm>
            <a:prstGeom prst="rect">
              <a:avLst/>
            </a:prstGeom>
          </p:spPr>
        </p:pic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1940716B-11C3-F9E5-84C8-1E8D9871D8BE}"/>
                </a:ext>
              </a:extLst>
            </p:cNvPr>
            <p:cNvSpPr/>
            <p:nvPr/>
          </p:nvSpPr>
          <p:spPr>
            <a:xfrm>
              <a:off x="7084290" y="4990647"/>
              <a:ext cx="4507345" cy="994811"/>
            </a:xfrm>
            <a:prstGeom prst="rect">
              <a:avLst/>
            </a:prstGeom>
            <a:solidFill>
              <a:schemeClr val="accent6">
                <a:lumMod val="20000"/>
                <a:lumOff val="80000"/>
                <a:alpha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504086E8-DF0D-0025-0447-05D279C16A52}"/>
              </a:ext>
            </a:extLst>
          </p:cNvPr>
          <p:cNvGrpSpPr/>
          <p:nvPr/>
        </p:nvGrpSpPr>
        <p:grpSpPr>
          <a:xfrm>
            <a:off x="6364499" y="5503891"/>
            <a:ext cx="5514176" cy="932249"/>
            <a:chOff x="358909" y="1445520"/>
            <a:chExt cx="5959549" cy="932249"/>
          </a:xfrm>
        </p:grpSpPr>
        <p:sp>
          <p:nvSpPr>
            <p:cNvPr id="22" name="내용 개체 틀 2">
              <a:extLst>
                <a:ext uri="{FF2B5EF4-FFF2-40B4-BE49-F238E27FC236}">
                  <a16:creationId xmlns:a16="http://schemas.microsoft.com/office/drawing/2014/main" id="{264F7EA0-945F-FE28-4777-EBDB31EB98C9}"/>
                </a:ext>
              </a:extLst>
            </p:cNvPr>
            <p:cNvSpPr txBox="1">
              <a:spLocks/>
            </p:cNvSpPr>
            <p:nvPr/>
          </p:nvSpPr>
          <p:spPr>
            <a:xfrm>
              <a:off x="358909" y="1784074"/>
              <a:ext cx="5959549" cy="59369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dirty="0"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  <a:r>
                <a:rPr lang="en-US" altLang="ko-KR" sz="12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r>
                <a:rPr lang="en-US" altLang="ko-KR" sz="1200" dirty="0">
                  <a:latin typeface="Arial" panose="020B0604020202020204" pitchFamily="34" charset="0"/>
                  <a:cs typeface="Arial" panose="020B0604020202020204" pitchFamily="34" charset="0"/>
                </a:rPr>
                <a:t>  protons / (1 </a:t>
              </a:r>
              <a:r>
                <a:rPr lang="en-US" altLang="ko-KR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uA</a:t>
              </a:r>
              <a:r>
                <a:rPr lang="en-US" altLang="ko-KR" sz="1200" dirty="0">
                  <a:latin typeface="Arial" panose="020B0604020202020204" pitchFamily="34" charset="0"/>
                  <a:cs typeface="Arial" panose="020B0604020202020204" pitchFamily="34" charset="0"/>
                </a:rPr>
                <a:t> * sec)	0.05 </a:t>
              </a:r>
              <a:r>
                <a:rPr lang="en-US" altLang="ko-KR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uGy</a:t>
              </a:r>
              <a:r>
                <a:rPr lang="en-US" altLang="ko-KR" sz="1200" dirty="0">
                  <a:latin typeface="Arial" panose="020B0604020202020204" pitchFamily="34" charset="0"/>
                  <a:cs typeface="Arial" panose="020B0604020202020204" pitchFamily="34" charset="0"/>
                </a:rPr>
                <a:t>/hour</a:t>
              </a:r>
            </a:p>
            <a:p>
              <a:r>
                <a:rPr lang="en-US" altLang="ko-KR" sz="1200" dirty="0">
                  <a:latin typeface="Arial" panose="020B0604020202020204" pitchFamily="34" charset="0"/>
                  <a:cs typeface="Arial" panose="020B0604020202020204" pitchFamily="34" charset="0"/>
                </a:rPr>
                <a:t>4 x 10</a:t>
              </a:r>
              <a:r>
                <a:rPr lang="en-US" altLang="ko-KR" sz="12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r>
                <a:rPr lang="en-US" altLang="ko-KR" sz="1200" dirty="0">
                  <a:latin typeface="Arial" panose="020B0604020202020204" pitchFamily="34" charset="0"/>
                  <a:cs typeface="Arial" panose="020B0604020202020204" pitchFamily="34" charset="0"/>
                </a:rPr>
                <a:t> protons </a:t>
              </a:r>
              <a:r>
                <a:rPr lang="ko-KR" alt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ko-KR" sz="1200" dirty="0">
                  <a:latin typeface="Arial" panose="020B0604020202020204" pitchFamily="34" charset="0"/>
                  <a:cs typeface="Arial" panose="020B0604020202020204" pitchFamily="34" charset="0"/>
                </a:rPr>
                <a:t>/ (400 </a:t>
              </a:r>
              <a:r>
                <a:rPr lang="en-US" altLang="ko-KR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uA</a:t>
              </a:r>
              <a:r>
                <a:rPr lang="en-US" altLang="ko-KR" sz="1200" dirty="0">
                  <a:latin typeface="Arial" panose="020B0604020202020204" pitchFamily="34" charset="0"/>
                  <a:cs typeface="Arial" panose="020B0604020202020204" pitchFamily="34" charset="0"/>
                </a:rPr>
                <a:t> * sec) 	</a:t>
              </a:r>
              <a:r>
                <a:rPr lang="en-US" altLang="ko-KR" sz="12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 </a:t>
              </a:r>
              <a:r>
                <a:rPr lang="en-US" altLang="ko-KR" sz="1200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uGy</a:t>
              </a:r>
              <a:r>
                <a:rPr lang="en-US" altLang="ko-KR" sz="12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/hour 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EBD6D88-16C9-3307-405A-C9F41CB4FE19}"/>
                </a:ext>
              </a:extLst>
            </p:cNvPr>
            <p:cNvSpPr txBox="1"/>
            <p:nvPr/>
          </p:nvSpPr>
          <p:spPr>
            <a:xfrm>
              <a:off x="358909" y="1445520"/>
              <a:ext cx="39434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ISO 4037-1:2019(E) </a:t>
              </a:r>
              <a:r>
                <a:rPr lang="ko-KR" alt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에</a:t>
              </a:r>
              <a:r>
                <a:rPr lang="en-US" altLang="ko-KR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ko-KR" alt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근거한 선량</a:t>
              </a:r>
              <a:endPara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93376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A0AC910-878C-FA2B-DC8E-661E06427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36" y="1459832"/>
            <a:ext cx="6128448" cy="506128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0FA7CA8-D5D0-B990-A6F9-B38136CE5426}"/>
              </a:ext>
            </a:extLst>
          </p:cNvPr>
          <p:cNvSpPr txBox="1"/>
          <p:nvPr/>
        </p:nvSpPr>
        <p:spPr>
          <a:xfrm>
            <a:off x="305302" y="888393"/>
            <a:ext cx="1158226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/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5. 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RF</a:t>
            </a:r>
            <a:r>
              <a:rPr lang="ko-KR" altLang="en-US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감마선 조사장치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2A99D780-92F7-DB34-9DB3-EB9E5F2ED6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889567"/>
              </p:ext>
            </p:extLst>
          </p:nvPr>
        </p:nvGraphicFramePr>
        <p:xfrm>
          <a:off x="6432884" y="1459832"/>
          <a:ext cx="5454679" cy="5061285"/>
        </p:xfrm>
        <a:graphic>
          <a:graphicData uri="http://schemas.openxmlformats.org/drawingml/2006/table">
            <a:tbl>
              <a:tblPr/>
              <a:tblGrid>
                <a:gridCol w="1924707">
                  <a:extLst>
                    <a:ext uri="{9D8B030D-6E8A-4147-A177-3AD203B41FA5}">
                      <a16:colId xmlns:a16="http://schemas.microsoft.com/office/drawing/2014/main" val="847044372"/>
                    </a:ext>
                  </a:extLst>
                </a:gridCol>
                <a:gridCol w="3529972">
                  <a:extLst>
                    <a:ext uri="{9D8B030D-6E8A-4147-A177-3AD203B41FA5}">
                      <a16:colId xmlns:a16="http://schemas.microsoft.com/office/drawing/2014/main" val="1914788863"/>
                    </a:ext>
                  </a:extLst>
                </a:gridCol>
              </a:tblGrid>
              <a:tr h="36099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 분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사양 및 조건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72009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8940144"/>
                  </a:ext>
                </a:extLst>
              </a:tr>
              <a:tr h="360990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발생장치 종류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RF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감마선 발생장치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정전형 기체 이온 가속기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72009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442379"/>
                  </a:ext>
                </a:extLst>
              </a:tr>
              <a:tr h="360990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설치 형식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무인 격리형 고정식</a:t>
                      </a:r>
                    </a:p>
                  </a:txBody>
                  <a:tcPr marL="64770" marR="72009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376595"/>
                  </a:ext>
                </a:extLst>
              </a:tr>
              <a:tr h="721396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제어가능 항목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고전압 전원장치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plasma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발생장치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</a:t>
                      </a:r>
                    </a:p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정전형 가속관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gas supply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72009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8796633"/>
                  </a:ext>
                </a:extLst>
              </a:tr>
              <a:tr h="360990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가속입자의 종류 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양이온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기체이온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72009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4681196"/>
                  </a:ext>
                </a:extLst>
              </a:tr>
              <a:tr h="36257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목적하는 방사선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6.13 MeV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감마선</a:t>
                      </a:r>
                    </a:p>
                  </a:txBody>
                  <a:tcPr marL="64770" marR="72009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8314629"/>
                  </a:ext>
                </a:extLst>
              </a:tr>
              <a:tr h="362575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고전압 유도방식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정전압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electrostatic HV)</a:t>
                      </a:r>
                    </a:p>
                  </a:txBody>
                  <a:tcPr marL="64770" marR="72009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9660918"/>
                  </a:ext>
                </a:extLst>
              </a:tr>
              <a:tr h="72339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가속된 입자</a:t>
                      </a:r>
                      <a:endParaRPr lang="en-US" altLang="ko-KR" sz="1200" b="1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beam energy 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400 keV </a:t>
                      </a:r>
                    </a:p>
                  </a:txBody>
                  <a:tcPr marL="64770" marR="72009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0546110"/>
                  </a:ext>
                </a:extLst>
              </a:tr>
              <a:tr h="72339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가속된 입자</a:t>
                      </a:r>
                      <a:endParaRPr lang="en-US" altLang="ko-KR" sz="1200" b="1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beam current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400μ</a:t>
                      </a: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A</a:t>
                      </a:r>
                    </a:p>
                  </a:txBody>
                  <a:tcPr marL="64770" marR="72009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3437132"/>
                  </a:ext>
                </a:extLst>
              </a:tr>
              <a:tr h="360990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 err="1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이온빔</a:t>
                      </a:r>
                      <a:r>
                        <a:rPr lang="ko-KR" altLang="en-US" sz="1200" b="1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방출 형태 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고속 집속형</a:t>
                      </a:r>
                    </a:p>
                  </a:txBody>
                  <a:tcPr marL="64770" marR="72009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4177429"/>
                  </a:ext>
                </a:extLst>
              </a:tr>
              <a:tr h="362993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크기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200cm(W)</a:t>
                      </a: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pl-PL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×</a:t>
                      </a: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pl-PL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600cm(D)</a:t>
                      </a: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pl-PL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×</a:t>
                      </a: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pl-PL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200cm(H)</a:t>
                      </a:r>
                    </a:p>
                  </a:txBody>
                  <a:tcPr marL="64770" marR="72009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94224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74322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CB0730E-C733-AEDB-8D63-9100AE95C8C4}"/>
              </a:ext>
            </a:extLst>
          </p:cNvPr>
          <p:cNvSpPr txBox="1"/>
          <p:nvPr/>
        </p:nvSpPr>
        <p:spPr>
          <a:xfrm>
            <a:off x="305302" y="888393"/>
            <a:ext cx="1158226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/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5. 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RF</a:t>
            </a:r>
            <a:r>
              <a:rPr lang="ko-KR" altLang="en-US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감마선 조사장치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CD49EE25-D1C8-2290-5441-3A88DFF8415C}"/>
              </a:ext>
            </a:extLst>
          </p:cNvPr>
          <p:cNvGrpSpPr/>
          <p:nvPr/>
        </p:nvGrpSpPr>
        <p:grpSpPr>
          <a:xfrm>
            <a:off x="314325" y="2679032"/>
            <a:ext cx="11573240" cy="3880340"/>
            <a:chOff x="314325" y="1772651"/>
            <a:chExt cx="11563350" cy="4786721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ADD762B5-2702-BF90-ABE1-7D4320D98A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63" b="9771"/>
            <a:stretch/>
          </p:blipFill>
          <p:spPr>
            <a:xfrm rot="10800000">
              <a:off x="314325" y="1772651"/>
              <a:ext cx="11563350" cy="4148829"/>
            </a:xfrm>
            <a:prstGeom prst="rect">
              <a:avLst/>
            </a:prstGeom>
          </p:spPr>
        </p:pic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D97F26C7-242A-89D7-E6CA-5B7A1C90238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15389" y="3850527"/>
              <a:ext cx="0" cy="2456386"/>
            </a:xfrm>
            <a:prstGeom prst="line">
              <a:avLst/>
            </a:prstGeom>
            <a:ln w="12700">
              <a:solidFill>
                <a:srgbClr val="FFC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BD2267B4-7279-5102-01DF-6ED3BB0F104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7862" y="3850527"/>
              <a:ext cx="0" cy="2456386"/>
            </a:xfrm>
            <a:prstGeom prst="line">
              <a:avLst/>
            </a:prstGeom>
            <a:ln w="12700">
              <a:solidFill>
                <a:srgbClr val="FFC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id="{4D8F2961-1FE5-F6A6-C93E-48DF4E0F0F8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55174" y="3850527"/>
              <a:ext cx="0" cy="2456386"/>
            </a:xfrm>
            <a:prstGeom prst="line">
              <a:avLst/>
            </a:prstGeom>
            <a:ln w="12700">
              <a:solidFill>
                <a:srgbClr val="FFC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화살표 연결선 16">
              <a:extLst>
                <a:ext uri="{FF2B5EF4-FFF2-40B4-BE49-F238E27FC236}">
                  <a16:creationId xmlns:a16="http://schemas.microsoft.com/office/drawing/2014/main" id="{01003C58-9D57-FDE6-0542-03511B3B28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55174" y="6323624"/>
              <a:ext cx="360215" cy="0"/>
            </a:xfrm>
            <a:prstGeom prst="straightConnector1">
              <a:avLst/>
            </a:prstGeom>
            <a:ln w="12700">
              <a:solidFill>
                <a:srgbClr val="FF0000"/>
              </a:solidFill>
              <a:prstDash val="sys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화살표 연결선 20">
              <a:extLst>
                <a:ext uri="{FF2B5EF4-FFF2-40B4-BE49-F238E27FC236}">
                  <a16:creationId xmlns:a16="http://schemas.microsoft.com/office/drawing/2014/main" id="{747359C8-63C3-D144-5694-0996362A1DCA}"/>
                </a:ext>
              </a:extLst>
            </p:cNvPr>
            <p:cNvCxnSpPr>
              <a:cxnSpLocks/>
            </p:cNvCxnSpPr>
            <p:nvPr/>
          </p:nvCxnSpPr>
          <p:spPr>
            <a:xfrm>
              <a:off x="2815389" y="6319006"/>
              <a:ext cx="272473" cy="9236"/>
            </a:xfrm>
            <a:prstGeom prst="straightConnector1">
              <a:avLst/>
            </a:prstGeom>
            <a:ln w="12700">
              <a:solidFill>
                <a:srgbClr val="FF0000"/>
              </a:solidFill>
              <a:prstDash val="sys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E5B1971-77B5-8916-A077-F2EA0ABB0C82}"/>
                </a:ext>
              </a:extLst>
            </p:cNvPr>
            <p:cNvSpPr txBox="1"/>
            <p:nvPr/>
          </p:nvSpPr>
          <p:spPr>
            <a:xfrm>
              <a:off x="2429161" y="6343928"/>
              <a:ext cx="43240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>
                  <a:solidFill>
                    <a:schemeClr val="accent6">
                      <a:lumMod val="75000"/>
                    </a:schemeClr>
                  </a:solidFill>
                </a:rPr>
                <a:t>250</a:t>
              </a:r>
              <a:endParaRPr lang="ko-KR" altLang="en-US" sz="8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A246E22-C852-8E5C-652E-C78829F471DF}"/>
                </a:ext>
              </a:extLst>
            </p:cNvPr>
            <p:cNvSpPr txBox="1"/>
            <p:nvPr/>
          </p:nvSpPr>
          <p:spPr>
            <a:xfrm>
              <a:off x="2735420" y="6343928"/>
              <a:ext cx="43240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>
                  <a:solidFill>
                    <a:schemeClr val="accent6">
                      <a:lumMod val="75000"/>
                    </a:schemeClr>
                  </a:solidFill>
                </a:rPr>
                <a:t>135</a:t>
              </a:r>
              <a:endParaRPr lang="ko-KR" altLang="en-US" sz="8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26" name="직선 연결선 25">
              <a:extLst>
                <a:ext uri="{FF2B5EF4-FFF2-40B4-BE49-F238E27FC236}">
                  <a16:creationId xmlns:a16="http://schemas.microsoft.com/office/drawing/2014/main" id="{7368B9E7-6B47-CF35-FC78-A15B2BB64C3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94431" y="3850527"/>
              <a:ext cx="0" cy="2456386"/>
            </a:xfrm>
            <a:prstGeom prst="line">
              <a:avLst/>
            </a:prstGeom>
            <a:ln w="12700">
              <a:solidFill>
                <a:srgbClr val="FFC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화살표 연결선 29">
              <a:extLst>
                <a:ext uri="{FF2B5EF4-FFF2-40B4-BE49-F238E27FC236}">
                  <a16:creationId xmlns:a16="http://schemas.microsoft.com/office/drawing/2014/main" id="{68CAFCA8-BE5C-3B90-937A-10679F80711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7861" y="6323624"/>
              <a:ext cx="706570" cy="0"/>
            </a:xfrm>
            <a:prstGeom prst="straightConnector1">
              <a:avLst/>
            </a:prstGeom>
            <a:ln w="12700">
              <a:solidFill>
                <a:srgbClr val="FF0000"/>
              </a:solidFill>
              <a:prstDash val="sys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81EDF44-36FC-56E0-7F7C-272BE266CF6C}"/>
                </a:ext>
              </a:extLst>
            </p:cNvPr>
            <p:cNvSpPr txBox="1"/>
            <p:nvPr/>
          </p:nvSpPr>
          <p:spPr>
            <a:xfrm>
              <a:off x="3229558" y="6343928"/>
              <a:ext cx="43240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>
                  <a:solidFill>
                    <a:schemeClr val="accent6">
                      <a:lumMod val="75000"/>
                    </a:schemeClr>
                  </a:solidFill>
                </a:rPr>
                <a:t>357</a:t>
              </a:r>
              <a:endParaRPr lang="ko-KR" altLang="en-US" sz="8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35" name="직선 연결선 34">
              <a:extLst>
                <a:ext uri="{FF2B5EF4-FFF2-40B4-BE49-F238E27FC236}">
                  <a16:creationId xmlns:a16="http://schemas.microsoft.com/office/drawing/2014/main" id="{B8D9840E-7972-2D9C-281A-4BF5259563C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758" y="3850527"/>
              <a:ext cx="0" cy="2456386"/>
            </a:xfrm>
            <a:prstGeom prst="line">
              <a:avLst/>
            </a:prstGeom>
            <a:ln w="12700">
              <a:solidFill>
                <a:srgbClr val="FFC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화살표 연결선 38">
              <a:extLst>
                <a:ext uri="{FF2B5EF4-FFF2-40B4-BE49-F238E27FC236}">
                  <a16:creationId xmlns:a16="http://schemas.microsoft.com/office/drawing/2014/main" id="{DF5D0600-8CC7-F2F8-C594-DC7A1D45A834}"/>
                </a:ext>
              </a:extLst>
            </p:cNvPr>
            <p:cNvCxnSpPr>
              <a:cxnSpLocks/>
            </p:cNvCxnSpPr>
            <p:nvPr/>
          </p:nvCxnSpPr>
          <p:spPr>
            <a:xfrm>
              <a:off x="3794443" y="6323624"/>
              <a:ext cx="2563079" cy="0"/>
            </a:xfrm>
            <a:prstGeom prst="straightConnector1">
              <a:avLst/>
            </a:prstGeom>
            <a:ln w="12700">
              <a:solidFill>
                <a:srgbClr val="FF0000"/>
              </a:solidFill>
              <a:prstDash val="sys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C28A39D3-C736-308D-5C25-11D21CDE61D1}"/>
                </a:ext>
              </a:extLst>
            </p:cNvPr>
            <p:cNvSpPr txBox="1"/>
            <p:nvPr/>
          </p:nvSpPr>
          <p:spPr>
            <a:xfrm>
              <a:off x="4795122" y="6343928"/>
              <a:ext cx="43240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>
                  <a:solidFill>
                    <a:schemeClr val="accent6">
                      <a:lumMod val="75000"/>
                    </a:schemeClr>
                  </a:solidFill>
                </a:rPr>
                <a:t>1427</a:t>
              </a:r>
              <a:endParaRPr lang="ko-KR" altLang="en-US" sz="8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47" name="직선 연결선 46">
              <a:extLst>
                <a:ext uri="{FF2B5EF4-FFF2-40B4-BE49-F238E27FC236}">
                  <a16:creationId xmlns:a16="http://schemas.microsoft.com/office/drawing/2014/main" id="{2DD30B97-7372-191F-3A5D-29E7E3C9AC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25558" y="3850527"/>
              <a:ext cx="0" cy="2456386"/>
            </a:xfrm>
            <a:prstGeom prst="line">
              <a:avLst/>
            </a:prstGeom>
            <a:ln w="12700">
              <a:solidFill>
                <a:srgbClr val="FFC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화살표 연결선 47">
              <a:extLst>
                <a:ext uri="{FF2B5EF4-FFF2-40B4-BE49-F238E27FC236}">
                  <a16:creationId xmlns:a16="http://schemas.microsoft.com/office/drawing/2014/main" id="{70705F3A-A52B-F380-0E5E-FA81598FA04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758" y="6323624"/>
              <a:ext cx="558800" cy="0"/>
            </a:xfrm>
            <a:prstGeom prst="straightConnector1">
              <a:avLst/>
            </a:prstGeom>
            <a:ln w="12700">
              <a:solidFill>
                <a:srgbClr val="FF0000"/>
              </a:solidFill>
              <a:prstDash val="sys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12FEC632-E784-CE6D-2EA0-2B4B2E178F8C}"/>
                </a:ext>
              </a:extLst>
            </p:cNvPr>
            <p:cNvSpPr txBox="1"/>
            <p:nvPr/>
          </p:nvSpPr>
          <p:spPr>
            <a:xfrm>
              <a:off x="6439174" y="6343928"/>
              <a:ext cx="43240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>
                  <a:solidFill>
                    <a:schemeClr val="accent6">
                      <a:lumMod val="75000"/>
                    </a:schemeClr>
                  </a:solidFill>
                </a:rPr>
                <a:t>500</a:t>
              </a:r>
              <a:endParaRPr lang="ko-KR" altLang="en-US" sz="8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50" name="직선 연결선 49">
              <a:extLst>
                <a:ext uri="{FF2B5EF4-FFF2-40B4-BE49-F238E27FC236}">
                  <a16:creationId xmlns:a16="http://schemas.microsoft.com/office/drawing/2014/main" id="{2C73E435-7279-8F06-F49C-24C8B1EEF2D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17594" y="3850527"/>
              <a:ext cx="0" cy="2456386"/>
            </a:xfrm>
            <a:prstGeom prst="line">
              <a:avLst/>
            </a:prstGeom>
            <a:ln w="12700">
              <a:solidFill>
                <a:srgbClr val="FFC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직선 화살표 연결선 53">
              <a:extLst>
                <a:ext uri="{FF2B5EF4-FFF2-40B4-BE49-F238E27FC236}">
                  <a16:creationId xmlns:a16="http://schemas.microsoft.com/office/drawing/2014/main" id="{124F2AD5-54C4-9A48-CB58-272EB3795ECB}"/>
                </a:ext>
              </a:extLst>
            </p:cNvPr>
            <p:cNvCxnSpPr>
              <a:cxnSpLocks/>
            </p:cNvCxnSpPr>
            <p:nvPr/>
          </p:nvCxnSpPr>
          <p:spPr>
            <a:xfrm>
              <a:off x="6908813" y="6323624"/>
              <a:ext cx="2108781" cy="0"/>
            </a:xfrm>
            <a:prstGeom prst="straightConnector1">
              <a:avLst/>
            </a:prstGeom>
            <a:ln w="12700">
              <a:solidFill>
                <a:srgbClr val="FF0000"/>
              </a:solidFill>
              <a:prstDash val="sys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D6E8481E-8265-2622-8BF4-D3DDEF6A8A8C}"/>
                </a:ext>
              </a:extLst>
            </p:cNvPr>
            <p:cNvSpPr txBox="1"/>
            <p:nvPr/>
          </p:nvSpPr>
          <p:spPr>
            <a:xfrm>
              <a:off x="7732287" y="6343928"/>
              <a:ext cx="43240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>
                  <a:solidFill>
                    <a:schemeClr val="accent6">
                      <a:lumMod val="75000"/>
                    </a:schemeClr>
                  </a:solidFill>
                </a:rPr>
                <a:t>1100</a:t>
              </a:r>
              <a:endParaRPr lang="ko-KR" altLang="en-US" sz="8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56" name="직선 연결선 55">
              <a:extLst>
                <a:ext uri="{FF2B5EF4-FFF2-40B4-BE49-F238E27FC236}">
                  <a16:creationId xmlns:a16="http://schemas.microsoft.com/office/drawing/2014/main" id="{6729AB5A-A659-AD10-2F8B-80E198812F3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998794" y="3850527"/>
              <a:ext cx="0" cy="2456386"/>
            </a:xfrm>
            <a:prstGeom prst="line">
              <a:avLst/>
            </a:prstGeom>
            <a:ln w="12700">
              <a:solidFill>
                <a:srgbClr val="FFC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화살표 연결선 56">
              <a:extLst>
                <a:ext uri="{FF2B5EF4-FFF2-40B4-BE49-F238E27FC236}">
                  <a16:creationId xmlns:a16="http://schemas.microsoft.com/office/drawing/2014/main" id="{851D57A8-206B-FDCA-4B60-4719D45EA290}"/>
                </a:ext>
              </a:extLst>
            </p:cNvPr>
            <p:cNvCxnSpPr>
              <a:cxnSpLocks/>
            </p:cNvCxnSpPr>
            <p:nvPr/>
          </p:nvCxnSpPr>
          <p:spPr>
            <a:xfrm>
              <a:off x="9017594" y="6323624"/>
              <a:ext cx="1981200" cy="0"/>
            </a:xfrm>
            <a:prstGeom prst="straightConnector1">
              <a:avLst/>
            </a:prstGeom>
            <a:ln w="12700">
              <a:solidFill>
                <a:srgbClr val="FF0000"/>
              </a:solidFill>
              <a:prstDash val="sys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A0DEE231-D7BD-DBBC-D7E2-3A301B760ACF}"/>
                </a:ext>
              </a:extLst>
            </p:cNvPr>
            <p:cNvSpPr txBox="1"/>
            <p:nvPr/>
          </p:nvSpPr>
          <p:spPr>
            <a:xfrm>
              <a:off x="9791989" y="6343928"/>
              <a:ext cx="43240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>
                  <a:solidFill>
                    <a:schemeClr val="accent6">
                      <a:lumMod val="75000"/>
                    </a:schemeClr>
                  </a:solidFill>
                </a:rPr>
                <a:t>1200</a:t>
              </a:r>
              <a:endParaRPr lang="ko-KR" altLang="en-US" sz="8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59" name="직선 연결선 58">
              <a:extLst>
                <a:ext uri="{FF2B5EF4-FFF2-40B4-BE49-F238E27FC236}">
                  <a16:creationId xmlns:a16="http://schemas.microsoft.com/office/drawing/2014/main" id="{7D459B5C-B7A7-0DE0-BD2D-F6B6DD2A5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576067" y="3850527"/>
              <a:ext cx="0" cy="2456386"/>
            </a:xfrm>
            <a:prstGeom prst="line">
              <a:avLst/>
            </a:prstGeom>
            <a:ln w="12700">
              <a:solidFill>
                <a:srgbClr val="FFC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직선 화살표 연결선 59">
              <a:extLst>
                <a:ext uri="{FF2B5EF4-FFF2-40B4-BE49-F238E27FC236}">
                  <a16:creationId xmlns:a16="http://schemas.microsoft.com/office/drawing/2014/main" id="{3CBD80A0-08B7-020D-B522-032775866478}"/>
                </a:ext>
              </a:extLst>
            </p:cNvPr>
            <p:cNvCxnSpPr>
              <a:cxnSpLocks/>
            </p:cNvCxnSpPr>
            <p:nvPr/>
          </p:nvCxnSpPr>
          <p:spPr>
            <a:xfrm>
              <a:off x="10996122" y="6323624"/>
              <a:ext cx="579945" cy="0"/>
            </a:xfrm>
            <a:prstGeom prst="straightConnector1">
              <a:avLst/>
            </a:prstGeom>
            <a:ln w="12700">
              <a:solidFill>
                <a:srgbClr val="FF0000"/>
              </a:solidFill>
              <a:prstDash val="sys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7FD88986-0C51-F435-56AD-6893D2297973}"/>
                </a:ext>
              </a:extLst>
            </p:cNvPr>
            <p:cNvSpPr txBox="1"/>
            <p:nvPr/>
          </p:nvSpPr>
          <p:spPr>
            <a:xfrm>
              <a:off x="11068538" y="6343928"/>
              <a:ext cx="43240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>
                  <a:solidFill>
                    <a:schemeClr val="accent6">
                      <a:lumMod val="75000"/>
                    </a:schemeClr>
                  </a:solidFill>
                </a:rPr>
                <a:t>350</a:t>
              </a:r>
              <a:endParaRPr lang="ko-KR" altLang="en-US" sz="8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CA27FCE1-A8D1-A620-9B7E-F02330FB5AD3}"/>
                </a:ext>
              </a:extLst>
            </p:cNvPr>
            <p:cNvSpPr txBox="1"/>
            <p:nvPr/>
          </p:nvSpPr>
          <p:spPr>
            <a:xfrm>
              <a:off x="5075970" y="4833730"/>
              <a:ext cx="3984257" cy="72136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1007BF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600" b="1" dirty="0">
                  <a:solidFill>
                    <a:srgbClr val="1007BF"/>
                  </a:solidFill>
                </a:rPr>
                <a:t>Total : 5319 mm</a:t>
              </a:r>
            </a:p>
            <a:p>
              <a:pPr algn="ctr"/>
              <a:r>
                <a:rPr lang="en-US" altLang="ko-KR" sz="1600" b="1" dirty="0">
                  <a:solidFill>
                    <a:srgbClr val="1007BF"/>
                  </a:solidFill>
                </a:rPr>
                <a:t>From ion source to target</a:t>
              </a:r>
              <a:endParaRPr lang="ko-KR" altLang="en-US" sz="1600" b="1" dirty="0">
                <a:solidFill>
                  <a:srgbClr val="1007BF"/>
                </a:solidFill>
              </a:endParaRPr>
            </a:p>
          </p:txBody>
        </p:sp>
        <p:cxnSp>
          <p:nvCxnSpPr>
            <p:cNvPr id="63" name="직선 화살표 연결선 62">
              <a:extLst>
                <a:ext uri="{FF2B5EF4-FFF2-40B4-BE49-F238E27FC236}">
                  <a16:creationId xmlns:a16="http://schemas.microsoft.com/office/drawing/2014/main" id="{6B77FE4C-0383-1BED-27E3-EE4D133BB266}"/>
                </a:ext>
              </a:extLst>
            </p:cNvPr>
            <p:cNvCxnSpPr>
              <a:cxnSpLocks/>
            </p:cNvCxnSpPr>
            <p:nvPr/>
          </p:nvCxnSpPr>
          <p:spPr>
            <a:xfrm>
              <a:off x="2512891" y="5229111"/>
              <a:ext cx="2563079" cy="0"/>
            </a:xfrm>
            <a:prstGeom prst="straightConnector1">
              <a:avLst/>
            </a:prstGeom>
            <a:ln w="12700">
              <a:solidFill>
                <a:srgbClr val="1007BF"/>
              </a:solidFill>
              <a:prstDash val="sys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화살표 연결선 63">
              <a:extLst>
                <a:ext uri="{FF2B5EF4-FFF2-40B4-BE49-F238E27FC236}">
                  <a16:creationId xmlns:a16="http://schemas.microsoft.com/office/drawing/2014/main" id="{C507F7CE-BDF0-3E55-F51B-60E5AD5623FC}"/>
                </a:ext>
              </a:extLst>
            </p:cNvPr>
            <p:cNvCxnSpPr>
              <a:cxnSpLocks/>
            </p:cNvCxnSpPr>
            <p:nvPr/>
          </p:nvCxnSpPr>
          <p:spPr>
            <a:xfrm>
              <a:off x="9060229" y="5206627"/>
              <a:ext cx="2440718" cy="0"/>
            </a:xfrm>
            <a:prstGeom prst="straightConnector1">
              <a:avLst/>
            </a:prstGeom>
            <a:ln w="12700">
              <a:solidFill>
                <a:srgbClr val="1007BF"/>
              </a:solidFill>
              <a:prstDash val="sysDash"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5" name="표 64">
            <a:extLst>
              <a:ext uri="{FF2B5EF4-FFF2-40B4-BE49-F238E27FC236}">
                <a16:creationId xmlns:a16="http://schemas.microsoft.com/office/drawing/2014/main" id="{ED5BA3A2-31FC-A9FF-C35F-FD3CB3FD78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273304"/>
              </p:ext>
            </p:extLst>
          </p:nvPr>
        </p:nvGraphicFramePr>
        <p:xfrm>
          <a:off x="4487158" y="916670"/>
          <a:ext cx="739994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1715">
                  <a:extLst>
                    <a:ext uri="{9D8B030D-6E8A-4147-A177-3AD203B41FA5}">
                      <a16:colId xmlns:a16="http://schemas.microsoft.com/office/drawing/2014/main" val="1247047968"/>
                    </a:ext>
                  </a:extLst>
                </a:gridCol>
                <a:gridCol w="848956">
                  <a:extLst>
                    <a:ext uri="{9D8B030D-6E8A-4147-A177-3AD203B41FA5}">
                      <a16:colId xmlns:a16="http://schemas.microsoft.com/office/drawing/2014/main" val="2498370757"/>
                    </a:ext>
                  </a:extLst>
                </a:gridCol>
                <a:gridCol w="848956">
                  <a:extLst>
                    <a:ext uri="{9D8B030D-6E8A-4147-A177-3AD203B41FA5}">
                      <a16:colId xmlns:a16="http://schemas.microsoft.com/office/drawing/2014/main" val="969121595"/>
                    </a:ext>
                  </a:extLst>
                </a:gridCol>
                <a:gridCol w="848956">
                  <a:extLst>
                    <a:ext uri="{9D8B030D-6E8A-4147-A177-3AD203B41FA5}">
                      <a16:colId xmlns:a16="http://schemas.microsoft.com/office/drawing/2014/main" val="1521726740"/>
                    </a:ext>
                  </a:extLst>
                </a:gridCol>
                <a:gridCol w="983503">
                  <a:extLst>
                    <a:ext uri="{9D8B030D-6E8A-4147-A177-3AD203B41FA5}">
                      <a16:colId xmlns:a16="http://schemas.microsoft.com/office/drawing/2014/main" val="426866671"/>
                    </a:ext>
                  </a:extLst>
                </a:gridCol>
                <a:gridCol w="983503">
                  <a:extLst>
                    <a:ext uri="{9D8B030D-6E8A-4147-A177-3AD203B41FA5}">
                      <a16:colId xmlns:a16="http://schemas.microsoft.com/office/drawing/2014/main" val="3722720708"/>
                    </a:ext>
                  </a:extLst>
                </a:gridCol>
                <a:gridCol w="854355">
                  <a:extLst>
                    <a:ext uri="{9D8B030D-6E8A-4147-A177-3AD203B41FA5}">
                      <a16:colId xmlns:a16="http://schemas.microsoft.com/office/drawing/2014/main" val="631869838"/>
                    </a:ext>
                  </a:extLst>
                </a:gridCol>
              </a:tblGrid>
              <a:tr h="42671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Element</a:t>
                      </a:r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Starting</a:t>
                      </a:r>
                    </a:p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Position</a:t>
                      </a:r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Physical</a:t>
                      </a:r>
                    </a:p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length</a:t>
                      </a:r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Effective</a:t>
                      </a:r>
                    </a:p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length</a:t>
                      </a:r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Strength</a:t>
                      </a:r>
                    </a:p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@ 360 keV</a:t>
                      </a:r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Strength</a:t>
                      </a:r>
                    </a:p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@ 400 keV</a:t>
                      </a:r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</a:t>
                      </a:r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alpha val="4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9880762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err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Einzel</a:t>
                      </a:r>
                      <a:r>
                        <a:rPr lang="en-US" altLang="ko-KR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lens</a:t>
                      </a:r>
                      <a:endParaRPr lang="ko-KR" altLang="en-US" sz="11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 mm</a:t>
                      </a:r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135 mm</a:t>
                      </a:r>
                      <a:endParaRPr lang="ko-KR" altLang="en-US" sz="11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kV</a:t>
                      </a:r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kV</a:t>
                      </a:r>
                      <a:endParaRPr lang="ko-KR" altLang="en-US" sz="1100" b="1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r>
                        <a:rPr lang="el-GR" altLang="ko-KR" sz="11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Φ</a:t>
                      </a:r>
                      <a:endParaRPr lang="ko-KR" altLang="en-US" sz="1100" b="1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1850492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Flange</a:t>
                      </a:r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592 mm</a:t>
                      </a:r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 mm</a:t>
                      </a:r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410279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Accel tube (5 cells)</a:t>
                      </a:r>
                      <a:endParaRPr lang="ko-KR" altLang="en-US" sz="11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742 mm</a:t>
                      </a:r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1427 mm</a:t>
                      </a:r>
                      <a:endParaRPr lang="ko-KR" altLang="en-US" sz="11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927 mm</a:t>
                      </a:r>
                      <a:endParaRPr lang="ko-KR" altLang="en-US" sz="1100" b="1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334 kV</a:t>
                      </a:r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374 kV</a:t>
                      </a:r>
                      <a:endParaRPr lang="ko-KR" altLang="en-US" sz="1100" b="1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r>
                        <a:rPr lang="el-GR" altLang="ko-KR" sz="11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Φ</a:t>
                      </a:r>
                      <a:endParaRPr lang="ko-KR" altLang="en-US" sz="1100" b="1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241359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Flange, </a:t>
                      </a:r>
                      <a:r>
                        <a:rPr lang="en-US" altLang="ko-KR" sz="11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GateValve</a:t>
                      </a:r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Bellows</a:t>
                      </a:r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2169 mm</a:t>
                      </a:r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500 mm</a:t>
                      </a:r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8644914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Solenoid</a:t>
                      </a:r>
                      <a:endParaRPr lang="ko-KR" altLang="en-US" sz="11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2669 mm</a:t>
                      </a:r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550 mm</a:t>
                      </a:r>
                      <a:endParaRPr lang="ko-KR" altLang="en-US" sz="11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350 mm</a:t>
                      </a:r>
                      <a:endParaRPr lang="ko-KR" altLang="en-US" sz="1100" b="1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2.4 </a:t>
                      </a:r>
                      <a:r>
                        <a:rPr lang="en-US" altLang="ko-KR" sz="11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kG</a:t>
                      </a:r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2.4 </a:t>
                      </a:r>
                      <a:r>
                        <a:rPr lang="en-US" altLang="ko-KR" sz="1100" b="1" dirty="0" err="1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kG</a:t>
                      </a:r>
                      <a:endParaRPr lang="ko-KR" altLang="en-US" sz="1100" b="1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  <a:r>
                        <a:rPr lang="el-GR" altLang="ko-KR" sz="11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Φ</a:t>
                      </a:r>
                      <a:endParaRPr lang="ko-KR" altLang="en-US" sz="1100" b="1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6781116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Solenoid</a:t>
                      </a:r>
                      <a:endParaRPr lang="ko-KR" altLang="en-US" sz="11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3219 mm</a:t>
                      </a:r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550 mm</a:t>
                      </a:r>
                      <a:endParaRPr lang="ko-KR" altLang="en-US" sz="11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350 mm</a:t>
                      </a:r>
                      <a:endParaRPr lang="ko-KR" altLang="en-US" sz="1100" b="1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2.4 </a:t>
                      </a:r>
                      <a:r>
                        <a:rPr lang="en-US" altLang="ko-KR" sz="11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kG</a:t>
                      </a:r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2.4 </a:t>
                      </a:r>
                      <a:r>
                        <a:rPr lang="en-US" altLang="ko-KR" sz="1100" b="1" dirty="0" err="1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kG</a:t>
                      </a:r>
                      <a:endParaRPr lang="ko-KR" altLang="en-US" sz="1100" b="1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  <a:r>
                        <a:rPr lang="el-GR" altLang="ko-KR" sz="11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Φ</a:t>
                      </a:r>
                      <a:endParaRPr lang="ko-KR" altLang="en-US" sz="1100" b="1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9743483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Diagnostic box</a:t>
                      </a:r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3769 mm</a:t>
                      </a:r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1200 mm</a:t>
                      </a:r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40000"/>
                        <a:alpha val="4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1252996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4969 </a:t>
                      </a:r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mm</a:t>
                      </a:r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350 mm</a:t>
                      </a:r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tint val="20000"/>
                        <a:alpha val="4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22217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511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A63E7AC-4093-BF54-C28A-DE1601026750}"/>
              </a:ext>
            </a:extLst>
          </p:cNvPr>
          <p:cNvSpPr txBox="1"/>
          <p:nvPr/>
        </p:nvSpPr>
        <p:spPr>
          <a:xfrm>
            <a:off x="4577891" y="882911"/>
            <a:ext cx="303621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 defTabSz="914400" latinLnBrk="1">
              <a:defRPr/>
            </a:pPr>
            <a:r>
              <a:rPr lang="en-US" altLang="ko-KR" sz="3200" b="1" spc="-12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altLang="ko-KR" sz="3200" b="1" spc="-12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ONTENTS</a:t>
            </a:r>
          </a:p>
        </p:txBody>
      </p: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6FED130B-BF79-AFE3-CC02-BC38BFAE453E}"/>
              </a:ext>
            </a:extLst>
          </p:cNvPr>
          <p:cNvGrpSpPr/>
          <p:nvPr/>
        </p:nvGrpSpPr>
        <p:grpSpPr>
          <a:xfrm>
            <a:off x="1654529" y="1812029"/>
            <a:ext cx="8908631" cy="403486"/>
            <a:chOff x="1654529" y="1812029"/>
            <a:chExt cx="8908631" cy="40348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6AC7A0D-D54B-1E12-E0D6-59A02D55DF25}"/>
                </a:ext>
              </a:extLst>
            </p:cNvPr>
            <p:cNvSpPr txBox="1"/>
            <p:nvPr/>
          </p:nvSpPr>
          <p:spPr>
            <a:xfrm>
              <a:off x="2272120" y="1812029"/>
              <a:ext cx="76741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just"/>
              <a:r>
                <a:rPr lang="ko-KR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기업</a:t>
              </a:r>
              <a:r>
                <a:rPr lang="ko-KR" altLang="en-US" sz="2000" b="1" dirty="0">
                  <a:latin typeface="+mj-ea"/>
                  <a:ea typeface="+mj-ea"/>
                  <a:cs typeface="Arial" panose="020B0604020202020204" pitchFamily="34" charset="0"/>
                </a:rPr>
                <a:t> </a:t>
              </a:r>
              <a:r>
                <a:rPr lang="ko-KR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개요</a:t>
              </a:r>
              <a:endPara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EDEBC987-08EE-64D0-A23B-716C125CEA8E}"/>
                </a:ext>
              </a:extLst>
            </p:cNvPr>
            <p:cNvGrpSpPr/>
            <p:nvPr/>
          </p:nvGrpSpPr>
          <p:grpSpPr>
            <a:xfrm>
              <a:off x="1654529" y="2164013"/>
              <a:ext cx="8908631" cy="48051"/>
              <a:chOff x="3604762" y="2591419"/>
              <a:chExt cx="2127895" cy="51879"/>
            </a:xfrm>
          </p:grpSpPr>
          <p:cxnSp>
            <p:nvCxnSpPr>
              <p:cNvPr id="8" name="직선 연결선 7">
                <a:extLst>
                  <a:ext uri="{FF2B5EF4-FFF2-40B4-BE49-F238E27FC236}">
                    <a16:creationId xmlns:a16="http://schemas.microsoft.com/office/drawing/2014/main" id="{01EF686C-EC19-0913-75A6-67E8674ECA3A}"/>
                  </a:ext>
                </a:extLst>
              </p:cNvPr>
              <p:cNvCxnSpPr/>
              <p:nvPr/>
            </p:nvCxnSpPr>
            <p:spPr>
              <a:xfrm>
                <a:off x="3604762" y="2643298"/>
                <a:ext cx="212400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직선 연결선 8">
                <a:extLst>
                  <a:ext uri="{FF2B5EF4-FFF2-40B4-BE49-F238E27FC236}">
                    <a16:creationId xmlns:a16="http://schemas.microsoft.com/office/drawing/2014/main" id="{3009F887-B048-0561-AFAF-06F5706418FE}"/>
                  </a:ext>
                </a:extLst>
              </p:cNvPr>
              <p:cNvCxnSpPr/>
              <p:nvPr/>
            </p:nvCxnSpPr>
            <p:spPr>
              <a:xfrm flipH="1" flipV="1">
                <a:off x="5660657" y="2591419"/>
                <a:ext cx="72000" cy="51879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E202D01-DFE6-7CF7-A14B-97516EFCB889}"/>
                </a:ext>
              </a:extLst>
            </p:cNvPr>
            <p:cNvSpPr txBox="1"/>
            <p:nvPr/>
          </p:nvSpPr>
          <p:spPr>
            <a:xfrm>
              <a:off x="1679862" y="1815405"/>
              <a:ext cx="3930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/>
              <a:r>
                <a:rPr lang="en-US" altLang="ko-KR" sz="2000" b="1" spc="-3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YDIYGo530" panose="02030504000101010101" pitchFamily="18" charset="-127"/>
                  <a:cs typeface="Arial" panose="020B0604020202020204" pitchFamily="34" charset="0"/>
                </a:rPr>
                <a:t>0</a:t>
              </a:r>
              <a:r>
                <a:rPr lang="en-US" altLang="ko-KR" sz="2000" b="1" spc="-3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YDIYGo530" panose="02030504000101010101" pitchFamily="18" charset="-127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D31F3C14-6FF7-4758-5C28-FDC78CCF14F3}"/>
              </a:ext>
            </a:extLst>
          </p:cNvPr>
          <p:cNvGrpSpPr/>
          <p:nvPr/>
        </p:nvGrpSpPr>
        <p:grpSpPr>
          <a:xfrm>
            <a:off x="1654529" y="2669627"/>
            <a:ext cx="8908631" cy="403486"/>
            <a:chOff x="1654529" y="2424599"/>
            <a:chExt cx="8908631" cy="403486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8C29877-3757-B694-78BE-97D8E146988B}"/>
                </a:ext>
              </a:extLst>
            </p:cNvPr>
            <p:cNvSpPr txBox="1"/>
            <p:nvPr/>
          </p:nvSpPr>
          <p:spPr>
            <a:xfrm>
              <a:off x="2272121" y="2424599"/>
              <a:ext cx="76741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just"/>
              <a:r>
                <a:rPr lang="ko-KR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양성자 가속기 빔 시뮬레이션</a:t>
              </a:r>
              <a:endPara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5CA774EE-B26D-E988-5CB9-35E10E1BBCDE}"/>
                </a:ext>
              </a:extLst>
            </p:cNvPr>
            <p:cNvGrpSpPr/>
            <p:nvPr/>
          </p:nvGrpSpPr>
          <p:grpSpPr>
            <a:xfrm>
              <a:off x="1654529" y="2776583"/>
              <a:ext cx="8908631" cy="48051"/>
              <a:chOff x="3604762" y="2591419"/>
              <a:chExt cx="2127895" cy="51879"/>
            </a:xfrm>
          </p:grpSpPr>
          <p:cxnSp>
            <p:nvCxnSpPr>
              <p:cNvPr id="14" name="직선 연결선 13">
                <a:extLst>
                  <a:ext uri="{FF2B5EF4-FFF2-40B4-BE49-F238E27FC236}">
                    <a16:creationId xmlns:a16="http://schemas.microsoft.com/office/drawing/2014/main" id="{41221A2F-E188-2293-D7DF-546DA9821028}"/>
                  </a:ext>
                </a:extLst>
              </p:cNvPr>
              <p:cNvCxnSpPr/>
              <p:nvPr/>
            </p:nvCxnSpPr>
            <p:spPr>
              <a:xfrm>
                <a:off x="3604762" y="2643298"/>
                <a:ext cx="212400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직선 연결선 14">
                <a:extLst>
                  <a:ext uri="{FF2B5EF4-FFF2-40B4-BE49-F238E27FC236}">
                    <a16:creationId xmlns:a16="http://schemas.microsoft.com/office/drawing/2014/main" id="{4826506D-FD45-9455-8A8F-ECEA7539AF97}"/>
                  </a:ext>
                </a:extLst>
              </p:cNvPr>
              <p:cNvCxnSpPr/>
              <p:nvPr/>
            </p:nvCxnSpPr>
            <p:spPr>
              <a:xfrm flipH="1" flipV="1">
                <a:off x="5660657" y="2591419"/>
                <a:ext cx="72000" cy="51879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32636D8-B169-7E9D-DC7E-2F9A7F9FBC85}"/>
                </a:ext>
              </a:extLst>
            </p:cNvPr>
            <p:cNvSpPr txBox="1"/>
            <p:nvPr/>
          </p:nvSpPr>
          <p:spPr>
            <a:xfrm>
              <a:off x="1679862" y="2427975"/>
              <a:ext cx="3930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/>
              <a:r>
                <a:rPr lang="en-US" altLang="ko-KR" sz="2000" b="1" spc="-3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YDIYGo530" panose="02030504000101010101" pitchFamily="18" charset="-127"/>
                  <a:cs typeface="Arial" panose="020B0604020202020204" pitchFamily="34" charset="0"/>
                </a:rPr>
                <a:t>0</a:t>
              </a:r>
              <a:r>
                <a:rPr lang="en-US" altLang="ko-KR" sz="2000" b="1" spc="-3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YDIYGo530" panose="02030504000101010101" pitchFamily="18" charset="-127"/>
                  <a:cs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57" name="그룹 56">
            <a:extLst>
              <a:ext uri="{FF2B5EF4-FFF2-40B4-BE49-F238E27FC236}">
                <a16:creationId xmlns:a16="http://schemas.microsoft.com/office/drawing/2014/main" id="{F874E455-10A8-E3B5-87E6-93E05AEBD1B5}"/>
              </a:ext>
            </a:extLst>
          </p:cNvPr>
          <p:cNvGrpSpPr/>
          <p:nvPr/>
        </p:nvGrpSpPr>
        <p:grpSpPr>
          <a:xfrm>
            <a:off x="1654529" y="3527225"/>
            <a:ext cx="8908631" cy="403486"/>
            <a:chOff x="1654529" y="3037169"/>
            <a:chExt cx="8908631" cy="403486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119473F-072C-9FC2-9B41-6847909D0F05}"/>
                </a:ext>
              </a:extLst>
            </p:cNvPr>
            <p:cNvSpPr txBox="1"/>
            <p:nvPr/>
          </p:nvSpPr>
          <p:spPr>
            <a:xfrm>
              <a:off x="2272121" y="3037169"/>
              <a:ext cx="76741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just"/>
              <a:r>
                <a:rPr lang="en-US" altLang="ko-KR" sz="20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Einzel</a:t>
              </a:r>
              <a:r>
                <a:rPr lang="ko-KR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 </a:t>
              </a:r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lens </a:t>
              </a:r>
              <a:r>
                <a:rPr lang="ko-KR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및</a:t>
              </a:r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 Sol Magnet </a:t>
              </a:r>
              <a:r>
                <a:rPr lang="ko-KR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시뮬레이션</a:t>
              </a:r>
              <a:endPara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C4D3342D-C703-D274-6AAF-700CADF7C1BA}"/>
                </a:ext>
              </a:extLst>
            </p:cNvPr>
            <p:cNvGrpSpPr/>
            <p:nvPr/>
          </p:nvGrpSpPr>
          <p:grpSpPr>
            <a:xfrm>
              <a:off x="1654529" y="3389153"/>
              <a:ext cx="8908631" cy="48051"/>
              <a:chOff x="3604762" y="2591419"/>
              <a:chExt cx="2127895" cy="51879"/>
            </a:xfrm>
          </p:grpSpPr>
          <p:cxnSp>
            <p:nvCxnSpPr>
              <p:cNvPr id="23" name="직선 연결선 22">
                <a:extLst>
                  <a:ext uri="{FF2B5EF4-FFF2-40B4-BE49-F238E27FC236}">
                    <a16:creationId xmlns:a16="http://schemas.microsoft.com/office/drawing/2014/main" id="{8C30760E-FC60-7E5C-6471-81D86A444E99}"/>
                  </a:ext>
                </a:extLst>
              </p:cNvPr>
              <p:cNvCxnSpPr/>
              <p:nvPr/>
            </p:nvCxnSpPr>
            <p:spPr>
              <a:xfrm>
                <a:off x="3604762" y="2643298"/>
                <a:ext cx="212400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직선 연결선 23">
                <a:extLst>
                  <a:ext uri="{FF2B5EF4-FFF2-40B4-BE49-F238E27FC236}">
                    <a16:creationId xmlns:a16="http://schemas.microsoft.com/office/drawing/2014/main" id="{7996A0DE-F592-1A18-093C-CF24AC568998}"/>
                  </a:ext>
                </a:extLst>
              </p:cNvPr>
              <p:cNvCxnSpPr/>
              <p:nvPr/>
            </p:nvCxnSpPr>
            <p:spPr>
              <a:xfrm flipH="1" flipV="1">
                <a:off x="5660657" y="2591419"/>
                <a:ext cx="72000" cy="51879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B77DBF2-2927-E278-1401-CE8C6E3F8478}"/>
                </a:ext>
              </a:extLst>
            </p:cNvPr>
            <p:cNvSpPr txBox="1"/>
            <p:nvPr/>
          </p:nvSpPr>
          <p:spPr>
            <a:xfrm>
              <a:off x="1679862" y="3040545"/>
              <a:ext cx="3930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/>
              <a:r>
                <a:rPr lang="en-US" altLang="ko-KR" sz="2000" b="1" spc="-3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YDIYGo530" panose="02030504000101010101" pitchFamily="18" charset="-127"/>
                  <a:cs typeface="Arial" panose="020B0604020202020204" pitchFamily="34" charset="0"/>
                </a:rPr>
                <a:t>0</a:t>
              </a:r>
              <a:r>
                <a:rPr lang="en-US" altLang="ko-KR" sz="2000" b="1" spc="-3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YDIYGo530" panose="02030504000101010101" pitchFamily="18" charset="-127"/>
                  <a:cs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58" name="그룹 57">
            <a:extLst>
              <a:ext uri="{FF2B5EF4-FFF2-40B4-BE49-F238E27FC236}">
                <a16:creationId xmlns:a16="http://schemas.microsoft.com/office/drawing/2014/main" id="{7F894666-AD94-1BAD-6B01-2627E8374F60}"/>
              </a:ext>
            </a:extLst>
          </p:cNvPr>
          <p:cNvGrpSpPr/>
          <p:nvPr/>
        </p:nvGrpSpPr>
        <p:grpSpPr>
          <a:xfrm>
            <a:off x="1654529" y="4384823"/>
            <a:ext cx="8908631" cy="403486"/>
            <a:chOff x="1654529" y="4874879"/>
            <a:chExt cx="8908631" cy="403486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4A6D3AB-D51F-589A-CA9F-7B7D7322F204}"/>
                </a:ext>
              </a:extLst>
            </p:cNvPr>
            <p:cNvSpPr txBox="1"/>
            <p:nvPr/>
          </p:nvSpPr>
          <p:spPr>
            <a:xfrm>
              <a:off x="2272121" y="4874879"/>
              <a:ext cx="76741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just"/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6.13 MeV Radiation Generator </a:t>
              </a:r>
              <a:r>
                <a:rPr lang="en-US" altLang="ko-KR" sz="2000" b="1" baseline="30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</a:t>
              </a:r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F(p,</a:t>
              </a:r>
              <a:r>
                <a:rPr lang="el-GR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αγ</a:t>
              </a:r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r>
                <a:rPr lang="en-US" altLang="ko-KR" sz="2000" b="1" baseline="30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16</a:t>
              </a:r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 reaction</a:t>
              </a:r>
              <a:endParaRPr lang="ko-KR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9" name="그룹 38">
              <a:extLst>
                <a:ext uri="{FF2B5EF4-FFF2-40B4-BE49-F238E27FC236}">
                  <a16:creationId xmlns:a16="http://schemas.microsoft.com/office/drawing/2014/main" id="{DA944CE6-3145-61F0-2175-4D81F997AAD0}"/>
                </a:ext>
              </a:extLst>
            </p:cNvPr>
            <p:cNvGrpSpPr/>
            <p:nvPr/>
          </p:nvGrpSpPr>
          <p:grpSpPr>
            <a:xfrm>
              <a:off x="1654529" y="5226863"/>
              <a:ext cx="8908631" cy="48051"/>
              <a:chOff x="3604762" y="2591419"/>
              <a:chExt cx="2127895" cy="51879"/>
            </a:xfrm>
          </p:grpSpPr>
          <p:cxnSp>
            <p:nvCxnSpPr>
              <p:cNvPr id="41" name="직선 연결선 40">
                <a:extLst>
                  <a:ext uri="{FF2B5EF4-FFF2-40B4-BE49-F238E27FC236}">
                    <a16:creationId xmlns:a16="http://schemas.microsoft.com/office/drawing/2014/main" id="{5EA61804-2CDB-E930-EA6D-AB520FE938CC}"/>
                  </a:ext>
                </a:extLst>
              </p:cNvPr>
              <p:cNvCxnSpPr/>
              <p:nvPr/>
            </p:nvCxnSpPr>
            <p:spPr>
              <a:xfrm>
                <a:off x="3604762" y="2643298"/>
                <a:ext cx="212400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직선 연결선 41">
                <a:extLst>
                  <a:ext uri="{FF2B5EF4-FFF2-40B4-BE49-F238E27FC236}">
                    <a16:creationId xmlns:a16="http://schemas.microsoft.com/office/drawing/2014/main" id="{1B75ADC5-56C1-4F98-6FFF-C0BADA97D87B}"/>
                  </a:ext>
                </a:extLst>
              </p:cNvPr>
              <p:cNvCxnSpPr/>
              <p:nvPr/>
            </p:nvCxnSpPr>
            <p:spPr>
              <a:xfrm flipH="1" flipV="1">
                <a:off x="5660657" y="2591419"/>
                <a:ext cx="72000" cy="51879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AEF2C1A-D3A3-7549-40DB-7064253D993F}"/>
                </a:ext>
              </a:extLst>
            </p:cNvPr>
            <p:cNvSpPr txBox="1"/>
            <p:nvPr/>
          </p:nvSpPr>
          <p:spPr>
            <a:xfrm>
              <a:off x="1679862" y="4878255"/>
              <a:ext cx="3930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/>
              <a:r>
                <a:rPr lang="en-US" altLang="ko-KR" sz="2000" b="1" spc="-3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YDIYGo530" panose="02030504000101010101" pitchFamily="18" charset="-127"/>
                  <a:cs typeface="Arial" panose="020B0604020202020204" pitchFamily="34" charset="0"/>
                </a:rPr>
                <a:t>0</a:t>
              </a:r>
              <a:r>
                <a:rPr lang="en-US" altLang="ko-KR" sz="2000" b="1" spc="-3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YDIYGo530" panose="02030504000101010101" pitchFamily="18" charset="-127"/>
                  <a:cs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59" name="그룹 58">
            <a:extLst>
              <a:ext uri="{FF2B5EF4-FFF2-40B4-BE49-F238E27FC236}">
                <a16:creationId xmlns:a16="http://schemas.microsoft.com/office/drawing/2014/main" id="{37D2CDB7-5870-E0D4-CAE5-2448277960FF}"/>
              </a:ext>
            </a:extLst>
          </p:cNvPr>
          <p:cNvGrpSpPr/>
          <p:nvPr/>
        </p:nvGrpSpPr>
        <p:grpSpPr>
          <a:xfrm>
            <a:off x="1654529" y="5242421"/>
            <a:ext cx="8908631" cy="403486"/>
            <a:chOff x="1654529" y="5487449"/>
            <a:chExt cx="8908631" cy="403486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58B278F-3DB8-9272-AFC0-3D7DC8AF3CE6}"/>
                </a:ext>
              </a:extLst>
            </p:cNvPr>
            <p:cNvSpPr txBox="1"/>
            <p:nvPr/>
          </p:nvSpPr>
          <p:spPr>
            <a:xfrm>
              <a:off x="2272121" y="5487449"/>
              <a:ext cx="76741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just"/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RF </a:t>
              </a:r>
              <a:r>
                <a:rPr lang="ko-KR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감마선 조사장치 </a:t>
              </a:r>
            </a:p>
          </p:txBody>
        </p:sp>
        <p:grpSp>
          <p:nvGrpSpPr>
            <p:cNvPr id="45" name="그룹 44">
              <a:extLst>
                <a:ext uri="{FF2B5EF4-FFF2-40B4-BE49-F238E27FC236}">
                  <a16:creationId xmlns:a16="http://schemas.microsoft.com/office/drawing/2014/main" id="{ED689242-EA3D-E3DE-9F39-9A35876D01A3}"/>
                </a:ext>
              </a:extLst>
            </p:cNvPr>
            <p:cNvGrpSpPr/>
            <p:nvPr/>
          </p:nvGrpSpPr>
          <p:grpSpPr>
            <a:xfrm>
              <a:off x="1654529" y="5839433"/>
              <a:ext cx="8908631" cy="48051"/>
              <a:chOff x="3604762" y="2591419"/>
              <a:chExt cx="2127895" cy="51879"/>
            </a:xfrm>
          </p:grpSpPr>
          <p:cxnSp>
            <p:nvCxnSpPr>
              <p:cNvPr id="47" name="직선 연결선 46">
                <a:extLst>
                  <a:ext uri="{FF2B5EF4-FFF2-40B4-BE49-F238E27FC236}">
                    <a16:creationId xmlns:a16="http://schemas.microsoft.com/office/drawing/2014/main" id="{0B68333E-F8AC-5D29-3685-5F20593F8C8D}"/>
                  </a:ext>
                </a:extLst>
              </p:cNvPr>
              <p:cNvCxnSpPr/>
              <p:nvPr/>
            </p:nvCxnSpPr>
            <p:spPr>
              <a:xfrm>
                <a:off x="3604762" y="2643298"/>
                <a:ext cx="212400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직선 연결선 47">
                <a:extLst>
                  <a:ext uri="{FF2B5EF4-FFF2-40B4-BE49-F238E27FC236}">
                    <a16:creationId xmlns:a16="http://schemas.microsoft.com/office/drawing/2014/main" id="{B737FD38-563F-8DA8-6322-ED1EFF1D5F9E}"/>
                  </a:ext>
                </a:extLst>
              </p:cNvPr>
              <p:cNvCxnSpPr/>
              <p:nvPr/>
            </p:nvCxnSpPr>
            <p:spPr>
              <a:xfrm flipH="1" flipV="1">
                <a:off x="5660657" y="2591419"/>
                <a:ext cx="72000" cy="51879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E983D1AB-B1E7-9D9E-A842-26ED99184CA0}"/>
                </a:ext>
              </a:extLst>
            </p:cNvPr>
            <p:cNvSpPr txBox="1"/>
            <p:nvPr/>
          </p:nvSpPr>
          <p:spPr>
            <a:xfrm>
              <a:off x="1679862" y="5490825"/>
              <a:ext cx="3930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/>
              <a:r>
                <a:rPr lang="en-US" altLang="ko-KR" sz="2000" b="1" spc="-3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YDIYGo530" panose="02030504000101010101" pitchFamily="18" charset="-127"/>
                  <a:cs typeface="Arial" panose="020B0604020202020204" pitchFamily="34" charset="0"/>
                </a:rPr>
                <a:t>0</a:t>
              </a:r>
              <a:r>
                <a:rPr lang="en-US" altLang="ko-KR" sz="2000" b="1" spc="-3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YDIYGo530" panose="02030504000101010101" pitchFamily="18" charset="-127"/>
                  <a:cs typeface="Arial" panose="020B0604020202020204" pitchFamily="34" charset="0"/>
                </a:rPr>
                <a:t>5</a:t>
              </a:r>
            </a:p>
          </p:txBody>
        </p:sp>
      </p:grpSp>
      <p:grpSp>
        <p:nvGrpSpPr>
          <p:cNvPr id="60" name="그룹 59">
            <a:extLst>
              <a:ext uri="{FF2B5EF4-FFF2-40B4-BE49-F238E27FC236}">
                <a16:creationId xmlns:a16="http://schemas.microsoft.com/office/drawing/2014/main" id="{87BC8DD4-FA41-D455-6D32-FFF1D2808FE4}"/>
              </a:ext>
            </a:extLst>
          </p:cNvPr>
          <p:cNvGrpSpPr/>
          <p:nvPr/>
        </p:nvGrpSpPr>
        <p:grpSpPr>
          <a:xfrm>
            <a:off x="1654529" y="6100021"/>
            <a:ext cx="8908631" cy="403486"/>
            <a:chOff x="1654529" y="6100021"/>
            <a:chExt cx="8908631" cy="403486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4121840-7E6B-F627-E6D7-18DF4AA7B330}"/>
                </a:ext>
              </a:extLst>
            </p:cNvPr>
            <p:cNvSpPr txBox="1"/>
            <p:nvPr/>
          </p:nvSpPr>
          <p:spPr>
            <a:xfrm>
              <a:off x="2272121" y="6100021"/>
              <a:ext cx="76741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just"/>
              <a:r>
                <a:rPr lang="ko-KR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향후 계획</a:t>
              </a:r>
            </a:p>
          </p:txBody>
        </p: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3072525D-B7D9-6371-514B-85F7243966A8}"/>
                </a:ext>
              </a:extLst>
            </p:cNvPr>
            <p:cNvGrpSpPr/>
            <p:nvPr/>
          </p:nvGrpSpPr>
          <p:grpSpPr>
            <a:xfrm>
              <a:off x="1654529" y="6452005"/>
              <a:ext cx="8908631" cy="48051"/>
              <a:chOff x="3604762" y="2591419"/>
              <a:chExt cx="2127895" cy="51879"/>
            </a:xfrm>
          </p:grpSpPr>
          <p:cxnSp>
            <p:nvCxnSpPr>
              <p:cNvPr id="53" name="직선 연결선 52">
                <a:extLst>
                  <a:ext uri="{FF2B5EF4-FFF2-40B4-BE49-F238E27FC236}">
                    <a16:creationId xmlns:a16="http://schemas.microsoft.com/office/drawing/2014/main" id="{29F8B6E1-1163-EF45-F046-E71292018563}"/>
                  </a:ext>
                </a:extLst>
              </p:cNvPr>
              <p:cNvCxnSpPr/>
              <p:nvPr/>
            </p:nvCxnSpPr>
            <p:spPr>
              <a:xfrm>
                <a:off x="3604762" y="2643298"/>
                <a:ext cx="212400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직선 연결선 53">
                <a:extLst>
                  <a:ext uri="{FF2B5EF4-FFF2-40B4-BE49-F238E27FC236}">
                    <a16:creationId xmlns:a16="http://schemas.microsoft.com/office/drawing/2014/main" id="{AF3E1743-3FE5-D3C2-7729-BD1108335003}"/>
                  </a:ext>
                </a:extLst>
              </p:cNvPr>
              <p:cNvCxnSpPr/>
              <p:nvPr/>
            </p:nvCxnSpPr>
            <p:spPr>
              <a:xfrm flipH="1" flipV="1">
                <a:off x="5660657" y="2591419"/>
                <a:ext cx="72000" cy="51879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CFA0B125-577B-5907-D444-EFBCA2DE811A}"/>
                </a:ext>
              </a:extLst>
            </p:cNvPr>
            <p:cNvSpPr txBox="1"/>
            <p:nvPr/>
          </p:nvSpPr>
          <p:spPr>
            <a:xfrm>
              <a:off x="1679862" y="6103397"/>
              <a:ext cx="3930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/>
              <a:r>
                <a:rPr lang="en-US" altLang="ko-KR" sz="2000" b="1" spc="-3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YDIYGo530" panose="02030504000101010101" pitchFamily="18" charset="-127"/>
                  <a:cs typeface="Arial" panose="020B0604020202020204" pitchFamily="34" charset="0"/>
                </a:rPr>
                <a:t>0</a:t>
              </a:r>
              <a:r>
                <a:rPr lang="en-US" altLang="ko-KR" sz="2000" b="1" spc="-3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YDIYGo530" panose="02030504000101010101" pitchFamily="18" charset="-127"/>
                  <a:cs typeface="Arial" panose="020B0604020202020204" pitchFamily="34" charset="0"/>
                </a:rPr>
                <a:t>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02575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8C06AAEB-DE58-1F82-7EF4-7597D9F2E0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869" y="1681019"/>
            <a:ext cx="8608449" cy="47105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5D771C8-E4DA-2C8C-AE81-DB447E408B07}"/>
              </a:ext>
            </a:extLst>
          </p:cNvPr>
          <p:cNvSpPr txBox="1"/>
          <p:nvPr/>
        </p:nvSpPr>
        <p:spPr>
          <a:xfrm>
            <a:off x="305302" y="888393"/>
            <a:ext cx="1158226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/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5. 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RF</a:t>
            </a:r>
            <a:r>
              <a:rPr lang="ko-KR" altLang="en-US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감마선 조사장치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64E1B072-56C9-0AB1-397C-33764D5FF1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1676429"/>
            <a:ext cx="5730130" cy="471054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8EC25B8-D260-4CFF-E391-9EA0BDFF7972}"/>
              </a:ext>
            </a:extLst>
          </p:cNvPr>
          <p:cNvSpPr txBox="1"/>
          <p:nvPr/>
        </p:nvSpPr>
        <p:spPr>
          <a:xfrm>
            <a:off x="6096000" y="1684451"/>
            <a:ext cx="5720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>
                <a:solidFill>
                  <a:srgbClr val="FFFF00"/>
                </a:solidFill>
              </a:rPr>
              <a:t>RF </a:t>
            </a:r>
            <a:r>
              <a:rPr lang="ko-KR" altLang="en-US" sz="1600" b="1" dirty="0">
                <a:solidFill>
                  <a:srgbClr val="FFFF00"/>
                </a:solidFill>
              </a:rPr>
              <a:t>감마선 조사장치</a:t>
            </a:r>
            <a:endParaRPr lang="en-US" altLang="ko-KR" sz="1600" b="1" dirty="0">
              <a:solidFill>
                <a:srgbClr val="FFFF00"/>
              </a:solidFill>
            </a:endParaRPr>
          </a:p>
          <a:p>
            <a:pPr algn="ctr"/>
            <a:r>
              <a:rPr lang="en-US" altLang="ko-KR" sz="1200" b="1" dirty="0">
                <a:solidFill>
                  <a:srgbClr val="FFFF00"/>
                </a:solidFill>
              </a:rPr>
              <a:t>(</a:t>
            </a:r>
            <a:r>
              <a:rPr lang="ko-KR" altLang="en-US" sz="1200" b="1" dirty="0">
                <a:solidFill>
                  <a:srgbClr val="FFFF00"/>
                </a:solidFill>
              </a:rPr>
              <a:t>방사선 진흥협회 구축 중</a:t>
            </a:r>
            <a:r>
              <a:rPr lang="en-US" altLang="ko-KR" sz="1200" b="1" dirty="0">
                <a:solidFill>
                  <a:srgbClr val="FFFF00"/>
                </a:solidFill>
              </a:rPr>
              <a:t>)</a:t>
            </a:r>
            <a:endParaRPr lang="ko-KR" altLang="en-US" sz="1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532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85BD2DB-BDE1-0ADC-53F5-04021BF3EB58}"/>
              </a:ext>
            </a:extLst>
          </p:cNvPr>
          <p:cNvSpPr txBox="1"/>
          <p:nvPr/>
        </p:nvSpPr>
        <p:spPr>
          <a:xfrm>
            <a:off x="305302" y="888393"/>
            <a:ext cx="1158226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/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6. </a:t>
            </a:r>
            <a:r>
              <a:rPr lang="ko-KR" altLang="en-US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향후 계획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3A26AD-2E33-D236-5362-DF53EC26F51A}"/>
              </a:ext>
            </a:extLst>
          </p:cNvPr>
          <p:cNvSpPr txBox="1"/>
          <p:nvPr/>
        </p:nvSpPr>
        <p:spPr>
          <a:xfrm>
            <a:off x="4228688" y="6031708"/>
            <a:ext cx="35912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1202690" algn="just" fontAlgn="base" latinLnBrk="1">
              <a:lnSpc>
                <a:spcPct val="160000"/>
              </a:lnSpc>
            </a:pPr>
            <a:r>
              <a:rPr lang="en-US" altLang="ko-KR" sz="2000" b="1" kern="0" spc="0" dirty="0">
                <a:solidFill>
                  <a:srgbClr val="0000FF"/>
                </a:solidFill>
                <a:effectLst/>
                <a:latin typeface="휴먼명조"/>
                <a:ea typeface="휴먼명조"/>
              </a:rPr>
              <a:t>&lt; </a:t>
            </a:r>
            <a:r>
              <a:rPr lang="en-US" altLang="ko-KR" sz="2000" b="1" kern="0" spc="0" baseline="30000" dirty="0">
                <a:solidFill>
                  <a:srgbClr val="0000FF"/>
                </a:solidFill>
                <a:effectLst/>
                <a:latin typeface="휴먼명조"/>
                <a:ea typeface="휴먼명조"/>
              </a:rPr>
              <a:t>19</a:t>
            </a:r>
            <a:r>
              <a:rPr lang="en-US" altLang="ko-KR" sz="2000" b="1" kern="0" spc="0" dirty="0">
                <a:solidFill>
                  <a:srgbClr val="0000FF"/>
                </a:solidFill>
                <a:effectLst/>
                <a:latin typeface="휴먼명조"/>
                <a:ea typeface="휴먼명조"/>
              </a:rPr>
              <a:t>F(p, </a:t>
            </a:r>
            <a:r>
              <a:rPr lang="el-GR" altLang="ko-KR" sz="2000" b="1" kern="0" spc="0" dirty="0">
                <a:solidFill>
                  <a:srgbClr val="0000FF"/>
                </a:solidFill>
                <a:effectLst/>
                <a:latin typeface="휴먼명조"/>
                <a:ea typeface="휴먼명조"/>
              </a:rPr>
              <a:t>αγ)</a:t>
            </a:r>
            <a:r>
              <a:rPr lang="el-GR" altLang="ko-KR" sz="2000" b="1" kern="0" spc="0" baseline="30000" dirty="0">
                <a:solidFill>
                  <a:srgbClr val="0000FF"/>
                </a:solidFill>
                <a:effectLst/>
                <a:latin typeface="휴먼명조"/>
                <a:ea typeface="휴먼명조"/>
              </a:rPr>
              <a:t>16</a:t>
            </a:r>
            <a:r>
              <a:rPr lang="en-US" altLang="ko-KR" sz="2000" b="1" kern="0" spc="0" dirty="0">
                <a:solidFill>
                  <a:srgbClr val="0000FF"/>
                </a:solidFill>
                <a:effectLst/>
                <a:latin typeface="휴먼명조"/>
                <a:ea typeface="휴먼명조"/>
              </a:rPr>
              <a:t>O reactor&gt;</a:t>
            </a:r>
            <a:endParaRPr lang="en-US" altLang="ko-KR" sz="2000" b="1" kern="0" spc="0" dirty="0">
              <a:solidFill>
                <a:srgbClr val="0000FF"/>
              </a:solidFill>
              <a:effectLst/>
              <a:latin typeface="바탕" panose="02030600000101010101" pitchFamily="18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573949A4-9A16-A46C-09AF-BE8703E792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7602" y="1962139"/>
            <a:ext cx="1550096" cy="1149250"/>
          </a:xfrm>
          <a:prstGeom prst="rect">
            <a:avLst/>
          </a:prstGeom>
          <a:ln w="28575">
            <a:solidFill>
              <a:srgbClr val="00A73C"/>
            </a:solidFill>
            <a:prstDash val="dash"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FEA0DAC-3D43-5F8B-9A20-A22B08712D06}"/>
              </a:ext>
            </a:extLst>
          </p:cNvPr>
          <p:cNvSpPr txBox="1"/>
          <p:nvPr/>
        </p:nvSpPr>
        <p:spPr>
          <a:xfrm>
            <a:off x="9475006" y="1625886"/>
            <a:ext cx="2162586" cy="3137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>
                <a:solidFill>
                  <a:srgbClr val="FF0000"/>
                </a:solidFill>
                <a:effectLst/>
                <a:latin typeface="Open Sans" panose="020B0604020202020204" pitchFamily="34" charset="0"/>
              </a:rPr>
              <a:t>Pipeline </a:t>
            </a:r>
            <a:r>
              <a:rPr lang="en-US" altLang="ko-KR" sz="1400" b="1" dirty="0">
                <a:solidFill>
                  <a:srgbClr val="FF0000"/>
                </a:solidFill>
                <a:latin typeface="Open Sans" panose="020B0604020202020204" pitchFamily="34" charset="0"/>
              </a:rPr>
              <a:t>I</a:t>
            </a:r>
            <a:r>
              <a:rPr lang="en-US" altLang="ko-KR" sz="1400" b="1" dirty="0">
                <a:solidFill>
                  <a:srgbClr val="FF0000"/>
                </a:solidFill>
                <a:effectLst/>
                <a:latin typeface="Open Sans" panose="020B0604020202020204" pitchFamily="34" charset="0"/>
              </a:rPr>
              <a:t>nspection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ED914BF4-3CF7-7502-F434-3C33473A71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9214" y="3519413"/>
            <a:ext cx="899943" cy="1244491"/>
          </a:xfrm>
          <a:prstGeom prst="rect">
            <a:avLst/>
          </a:prstGeom>
          <a:ln w="19050">
            <a:solidFill>
              <a:srgbClr val="00A73C"/>
            </a:solidFill>
            <a:prstDash val="dash"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558719B-ADB4-651E-638D-70F2AED5133F}"/>
              </a:ext>
            </a:extLst>
          </p:cNvPr>
          <p:cNvSpPr txBox="1"/>
          <p:nvPr/>
        </p:nvSpPr>
        <p:spPr>
          <a:xfrm>
            <a:off x="9486475" y="3184647"/>
            <a:ext cx="2151117" cy="314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400" b="1" spc="-72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SMR </a:t>
            </a:r>
            <a:r>
              <a:rPr lang="ko-KR" altLang="en-US" sz="1400" b="1" spc="-72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실시간 모니터링</a:t>
            </a:r>
            <a:endParaRPr lang="ko-KR" altLang="en-US" sz="1400" b="1" dirty="0">
              <a:solidFill>
                <a:srgbClr val="FF0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26EDD97E-32B1-05D0-510A-E413F11202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8186" y="5201378"/>
            <a:ext cx="1478289" cy="1196607"/>
          </a:xfrm>
          <a:prstGeom prst="rect">
            <a:avLst/>
          </a:prstGeom>
          <a:ln w="28575">
            <a:solidFill>
              <a:srgbClr val="92D050"/>
            </a:solidFill>
            <a:prstDash val="dash"/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3F26312-19A5-5370-1693-2D57B9093F62}"/>
              </a:ext>
            </a:extLst>
          </p:cNvPr>
          <p:cNvSpPr txBox="1"/>
          <p:nvPr/>
        </p:nvSpPr>
        <p:spPr>
          <a:xfrm>
            <a:off x="9486475" y="4872194"/>
            <a:ext cx="2121056" cy="314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400" b="1" spc="-72" dirty="0" err="1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수리온</a:t>
            </a:r>
            <a:r>
              <a:rPr lang="ko-KR" altLang="en-US" sz="1400" b="1" spc="-72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헬기 결함검사</a:t>
            </a:r>
            <a:endParaRPr lang="ko-KR" altLang="en-US" sz="1400" b="1" dirty="0">
              <a:solidFill>
                <a:srgbClr val="FF0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4BCAF5C9-6907-F4A6-6B9D-0E4CBFEDDA9C}"/>
              </a:ext>
            </a:extLst>
          </p:cNvPr>
          <p:cNvSpPr/>
          <p:nvPr/>
        </p:nvSpPr>
        <p:spPr>
          <a:xfrm>
            <a:off x="9466958" y="1620491"/>
            <a:ext cx="2162586" cy="490396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1787E2FC-CB36-6F36-DDFB-5C7EB765B4E1}"/>
              </a:ext>
            </a:extLst>
          </p:cNvPr>
          <p:cNvGrpSpPr/>
          <p:nvPr/>
        </p:nvGrpSpPr>
        <p:grpSpPr>
          <a:xfrm>
            <a:off x="3766584" y="1982149"/>
            <a:ext cx="5850682" cy="3703330"/>
            <a:chOff x="1578910" y="1091182"/>
            <a:chExt cx="8523921" cy="5176321"/>
          </a:xfrm>
        </p:grpSpPr>
        <p:pic>
          <p:nvPicPr>
            <p:cNvPr id="15" name="_x376755192">
              <a:extLst>
                <a:ext uri="{FF2B5EF4-FFF2-40B4-BE49-F238E27FC236}">
                  <a16:creationId xmlns:a16="http://schemas.microsoft.com/office/drawing/2014/main" id="{B1D22A3A-C45F-74D1-574B-BDB3C7A1E0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8910" y="1149154"/>
              <a:ext cx="6489588" cy="5118349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_x376756472">
              <a:extLst>
                <a:ext uri="{FF2B5EF4-FFF2-40B4-BE49-F238E27FC236}">
                  <a16:creationId xmlns:a16="http://schemas.microsoft.com/office/drawing/2014/main" id="{FA43E569-0CEB-D81F-AEDA-3871AFAB56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1520" y="1245536"/>
              <a:ext cx="2936342" cy="1522433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</p:pic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8727D8A5-49B1-2E55-C0A2-F894AE7D6F99}"/>
                </a:ext>
              </a:extLst>
            </p:cNvPr>
            <p:cNvSpPr/>
            <p:nvPr/>
          </p:nvSpPr>
          <p:spPr>
            <a:xfrm>
              <a:off x="5805996" y="2006402"/>
              <a:ext cx="585927" cy="576999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2EE40139-4CB9-4AA3-F1C6-76964010FB71}"/>
                </a:ext>
              </a:extLst>
            </p:cNvPr>
            <p:cNvCxnSpPr>
              <a:cxnSpLocks/>
              <a:stCxn id="17" idx="0"/>
            </p:cNvCxnSpPr>
            <p:nvPr/>
          </p:nvCxnSpPr>
          <p:spPr>
            <a:xfrm flipV="1">
              <a:off x="6098960" y="1260663"/>
              <a:ext cx="632560" cy="745739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5DACF88D-8BA6-93E1-E6C2-8EABEFE89B9C}"/>
                </a:ext>
              </a:extLst>
            </p:cNvPr>
            <p:cNvCxnSpPr>
              <a:cxnSpLocks/>
            </p:cNvCxnSpPr>
            <p:nvPr/>
          </p:nvCxnSpPr>
          <p:spPr>
            <a:xfrm>
              <a:off x="6214369" y="2583402"/>
              <a:ext cx="507100" cy="19724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D99DE0C-DABD-6EBB-BD3C-DBDBF37EC0AB}"/>
                </a:ext>
              </a:extLst>
            </p:cNvPr>
            <p:cNvSpPr txBox="1"/>
            <p:nvPr/>
          </p:nvSpPr>
          <p:spPr>
            <a:xfrm>
              <a:off x="6577053" y="2692531"/>
              <a:ext cx="2279374" cy="545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indent="-1202690" algn="just" fontAlgn="base" latinLnBrk="1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sz="1400" b="1" kern="0" spc="0" dirty="0">
                  <a:solidFill>
                    <a:srgbClr val="FF0000"/>
                  </a:solidFill>
                  <a:effectLst/>
                  <a:latin typeface="휴먼명조"/>
                  <a:ea typeface="휴먼명조"/>
                </a:rPr>
                <a:t>Target( CaF</a:t>
              </a:r>
              <a:r>
                <a:rPr lang="en-US" altLang="ko-KR" sz="1400" b="1" kern="0" spc="0" baseline="-25000" dirty="0">
                  <a:solidFill>
                    <a:srgbClr val="FF0000"/>
                  </a:solidFill>
                  <a:effectLst/>
                  <a:latin typeface="휴먼명조"/>
                  <a:ea typeface="휴먼명조"/>
                </a:rPr>
                <a:t>2</a:t>
              </a:r>
              <a:r>
                <a:rPr lang="en-US" altLang="ko-KR" sz="1400" b="1" kern="0" spc="0" dirty="0">
                  <a:solidFill>
                    <a:srgbClr val="FF0000"/>
                  </a:solidFill>
                  <a:effectLst/>
                  <a:latin typeface="휴먼명조"/>
                  <a:ea typeface="휴먼명조"/>
                </a:rPr>
                <a:t> )</a:t>
              </a:r>
            </a:p>
          </p:txBody>
        </p:sp>
        <p:cxnSp>
          <p:nvCxnSpPr>
            <p:cNvPr id="21" name="직선 화살표 연결선 20">
              <a:extLst>
                <a:ext uri="{FF2B5EF4-FFF2-40B4-BE49-F238E27FC236}">
                  <a16:creationId xmlns:a16="http://schemas.microsoft.com/office/drawing/2014/main" id="{71E2AE71-ED7B-EBE0-AA1F-37C84A5BC52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874493" y="2099211"/>
              <a:ext cx="231690" cy="797921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화살표 연결선 21">
              <a:extLst>
                <a:ext uri="{FF2B5EF4-FFF2-40B4-BE49-F238E27FC236}">
                  <a16:creationId xmlns:a16="http://schemas.microsoft.com/office/drawing/2014/main" id="{C500BD0F-3C9E-1724-7316-4DDB543F0C6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135123" y="2099211"/>
              <a:ext cx="254443" cy="1152175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화살표: 오른쪽 22">
              <a:extLst>
                <a:ext uri="{FF2B5EF4-FFF2-40B4-BE49-F238E27FC236}">
                  <a16:creationId xmlns:a16="http://schemas.microsoft.com/office/drawing/2014/main" id="{6A8C64F0-74A6-D9EA-05C6-B6D5B3200C6F}"/>
                </a:ext>
              </a:extLst>
            </p:cNvPr>
            <p:cNvSpPr/>
            <p:nvPr/>
          </p:nvSpPr>
          <p:spPr>
            <a:xfrm>
              <a:off x="9667862" y="1091182"/>
              <a:ext cx="434969" cy="1991392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A0C1EA36-2449-0D60-DAD8-A067C9828935}"/>
                </a:ext>
              </a:extLst>
            </p:cNvPr>
            <p:cNvSpPr/>
            <p:nvPr/>
          </p:nvSpPr>
          <p:spPr>
            <a:xfrm>
              <a:off x="3124940" y="2409774"/>
              <a:ext cx="727969" cy="6619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5" name="그림 24">
            <a:extLst>
              <a:ext uri="{FF2B5EF4-FFF2-40B4-BE49-F238E27FC236}">
                <a16:creationId xmlns:a16="http://schemas.microsoft.com/office/drawing/2014/main" id="{0F19571D-696D-BCFB-783C-CA06871B4F6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1139" y="1982149"/>
            <a:ext cx="3036885" cy="2067667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3E6397A7-EEE1-C99E-203E-787F7B4CC8B3}"/>
              </a:ext>
            </a:extLst>
          </p:cNvPr>
          <p:cNvCxnSpPr>
            <a:cxnSpLocks/>
          </p:cNvCxnSpPr>
          <p:nvPr/>
        </p:nvCxnSpPr>
        <p:spPr>
          <a:xfrm flipH="1" flipV="1">
            <a:off x="3464923" y="1975851"/>
            <a:ext cx="1331499" cy="94966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1ABBD97E-E6DE-CD69-DD0D-A1D1F79B1639}"/>
              </a:ext>
            </a:extLst>
          </p:cNvPr>
          <p:cNvCxnSpPr>
            <a:cxnSpLocks/>
          </p:cNvCxnSpPr>
          <p:nvPr/>
        </p:nvCxnSpPr>
        <p:spPr>
          <a:xfrm flipH="1">
            <a:off x="3462371" y="3399066"/>
            <a:ext cx="1402019" cy="6381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60ED7615-6F7F-A227-D2C4-945E23389D83}"/>
              </a:ext>
            </a:extLst>
          </p:cNvPr>
          <p:cNvSpPr txBox="1"/>
          <p:nvPr/>
        </p:nvSpPr>
        <p:spPr>
          <a:xfrm>
            <a:off x="9353535" y="1038490"/>
            <a:ext cx="23913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6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목 표</a:t>
            </a:r>
            <a:endParaRPr lang="ko-KR" altLang="en-US" sz="1600" dirty="0">
              <a:solidFill>
                <a:srgbClr val="0000FF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8A4002A-977E-C03E-8833-C8A406BDC564}"/>
              </a:ext>
            </a:extLst>
          </p:cNvPr>
          <p:cNvSpPr txBox="1"/>
          <p:nvPr/>
        </p:nvSpPr>
        <p:spPr>
          <a:xfrm>
            <a:off x="421139" y="1635648"/>
            <a:ext cx="304378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4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 </a:t>
            </a:r>
            <a:r>
              <a:rPr lang="ko-KR" altLang="en-US" sz="1400" b="1" spc="-120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양성자이온원</a:t>
            </a:r>
            <a:r>
              <a:rPr lang="ko-KR" altLang="en-US" sz="14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국산화 </a:t>
            </a:r>
            <a:r>
              <a:rPr lang="en-US" altLang="ko-KR" sz="14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LEBT </a:t>
            </a:r>
            <a:r>
              <a:rPr lang="ko-KR" altLang="en-US" sz="14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설계</a:t>
            </a:r>
            <a:r>
              <a:rPr lang="en-US" altLang="ko-KR" sz="14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ko-KR" altLang="en-US" sz="1400" dirty="0">
              <a:solidFill>
                <a:srgbClr val="0000FF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5BFCF18-FA37-BACD-34AA-780CE267BED1}"/>
              </a:ext>
            </a:extLst>
          </p:cNvPr>
          <p:cNvSpPr txBox="1"/>
          <p:nvPr/>
        </p:nvSpPr>
        <p:spPr>
          <a:xfrm>
            <a:off x="9353535" y="1285157"/>
            <a:ext cx="240349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4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  </a:t>
            </a:r>
            <a:r>
              <a:rPr lang="ko-KR" altLang="en-US" sz="1400" b="1" spc="-120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산업용감마선</a:t>
            </a:r>
            <a:r>
              <a:rPr lang="ko-KR" altLang="en-US" sz="14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ko-KR" altLang="en-US" sz="1400" b="1" spc="-120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토모</a:t>
            </a:r>
            <a:r>
              <a:rPr lang="ko-KR" altLang="en-US" sz="14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 </a:t>
            </a:r>
            <a:r>
              <a:rPr lang="ko-KR" altLang="en-US" sz="14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개발</a:t>
            </a:r>
            <a:r>
              <a:rPr lang="en-US" altLang="ko-KR" sz="14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ko-KR" altLang="en-US" sz="1400" dirty="0">
              <a:solidFill>
                <a:srgbClr val="0000FF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A27DD05-4B62-D653-006F-CD1384B1D714}"/>
              </a:ext>
            </a:extLst>
          </p:cNvPr>
          <p:cNvSpPr txBox="1"/>
          <p:nvPr/>
        </p:nvSpPr>
        <p:spPr>
          <a:xfrm rot="20811724">
            <a:off x="4420352" y="3913221"/>
            <a:ext cx="120174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4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Ion  source </a:t>
            </a:r>
            <a:r>
              <a:rPr lang="ko-KR" altLang="en-US" sz="14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부</a:t>
            </a:r>
            <a:endParaRPr lang="ko-KR" altLang="en-US" sz="1400" dirty="0">
              <a:solidFill>
                <a:srgbClr val="0000FF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6055270-F004-0702-1721-06ED6951D8F6}"/>
              </a:ext>
            </a:extLst>
          </p:cNvPr>
          <p:cNvSpPr txBox="1"/>
          <p:nvPr/>
        </p:nvSpPr>
        <p:spPr>
          <a:xfrm rot="20334405">
            <a:off x="5601309" y="3783159"/>
            <a:ext cx="86871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가속기 부</a:t>
            </a:r>
            <a:endParaRPr lang="ko-KR" altLang="en-US" sz="1400" dirty="0">
              <a:solidFill>
                <a:srgbClr val="0000FF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56D09DD-D205-78EF-2675-6FFFAF813209}"/>
              </a:ext>
            </a:extLst>
          </p:cNvPr>
          <p:cNvSpPr txBox="1"/>
          <p:nvPr/>
        </p:nvSpPr>
        <p:spPr>
          <a:xfrm rot="20409775">
            <a:off x="6483433" y="3584645"/>
            <a:ext cx="89541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4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  </a:t>
            </a:r>
            <a:r>
              <a:rPr lang="ko-KR" altLang="en-US" sz="14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부</a:t>
            </a:r>
            <a:endParaRPr lang="ko-KR" altLang="en-US" sz="1400" dirty="0">
              <a:solidFill>
                <a:srgbClr val="0000FF"/>
              </a:solidFill>
            </a:endParaRPr>
          </a:p>
        </p:txBody>
      </p: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B3F84E75-C273-6B84-54A7-1BC65142B259}"/>
              </a:ext>
            </a:extLst>
          </p:cNvPr>
          <p:cNvGrpSpPr/>
          <p:nvPr/>
        </p:nvGrpSpPr>
        <p:grpSpPr>
          <a:xfrm>
            <a:off x="421139" y="4202277"/>
            <a:ext cx="3036885" cy="2170015"/>
            <a:chOff x="294085" y="4654856"/>
            <a:chExt cx="3763693" cy="2170015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20DB4A2-5B11-878C-DB86-E6DF96CEC833}"/>
                </a:ext>
              </a:extLst>
            </p:cNvPr>
            <p:cNvSpPr txBox="1"/>
            <p:nvPr/>
          </p:nvSpPr>
          <p:spPr>
            <a:xfrm>
              <a:off x="294085" y="4922812"/>
              <a:ext cx="3763693" cy="19020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indent="-203200" algn="l" fontAlgn="base" latinLnBrk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sz="1200" kern="0" spc="0" dirty="0">
                  <a:solidFill>
                    <a:schemeClr val="accent2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1. Ion source(proton)</a:t>
              </a:r>
              <a:endParaRPr lang="ko-KR" altLang="en-US" sz="1200" kern="0" spc="0" dirty="0">
                <a:solidFill>
                  <a:schemeClr val="accent2"/>
                </a:solidFill>
                <a:effectLst/>
                <a:latin typeface="한양신명조"/>
              </a:endParaRPr>
            </a:p>
            <a:p>
              <a:pPr marL="0" marR="0" indent="-203200" algn="l" fontAlgn="base" latinLnBrk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sz="1200" kern="0" spc="0" dirty="0">
                  <a:solidFill>
                    <a:schemeClr val="accent2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2. </a:t>
              </a:r>
              <a:r>
                <a:rPr lang="ko-KR" altLang="en-US" sz="1200" kern="0" spc="0" dirty="0">
                  <a:solidFill>
                    <a:schemeClr val="accent2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전압 </a:t>
              </a:r>
              <a:r>
                <a:rPr lang="en-US" altLang="ko-KR" sz="1200" kern="0" spc="0" dirty="0">
                  <a:solidFill>
                    <a:schemeClr val="accent2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: 10 ~ 500kV</a:t>
              </a:r>
              <a:endParaRPr lang="ko-KR" altLang="en-US" sz="1200" kern="0" spc="0" dirty="0">
                <a:solidFill>
                  <a:schemeClr val="accent2"/>
                </a:solidFill>
                <a:effectLst/>
                <a:latin typeface="한양신명조"/>
              </a:endParaRPr>
            </a:p>
            <a:p>
              <a:pPr marL="0" marR="0" indent="-203200" algn="l" fontAlgn="base" latinLnBrk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sz="1200" kern="0" spc="0" dirty="0">
                  <a:solidFill>
                    <a:schemeClr val="accent2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3. </a:t>
              </a:r>
              <a:r>
                <a:rPr lang="ko-KR" altLang="en-US" sz="1200" kern="0" spc="0" dirty="0">
                  <a:solidFill>
                    <a:schemeClr val="accent2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전류 </a:t>
              </a:r>
              <a:r>
                <a:rPr lang="en-US" altLang="ko-KR" sz="1200" kern="0" spc="0" dirty="0">
                  <a:solidFill>
                    <a:schemeClr val="accent2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: 400 µA(H</a:t>
              </a:r>
              <a:r>
                <a:rPr lang="en-US" altLang="ko-KR" sz="1200" kern="0" spc="0" baseline="30000" dirty="0">
                  <a:solidFill>
                    <a:schemeClr val="accent2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-</a:t>
              </a:r>
              <a:r>
                <a:rPr lang="en-US" altLang="ko-KR" sz="1200" kern="0" spc="0" dirty="0">
                  <a:solidFill>
                    <a:schemeClr val="accent2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)</a:t>
              </a:r>
              <a:endParaRPr lang="ko-KR" altLang="en-US" sz="1200" kern="0" spc="0" dirty="0">
                <a:solidFill>
                  <a:schemeClr val="accent2"/>
                </a:solidFill>
                <a:effectLst/>
                <a:latin typeface="한양신명조"/>
              </a:endParaRPr>
            </a:p>
            <a:p>
              <a:pPr marL="0" marR="0" indent="-203200" algn="l" fontAlgn="base" latinLnBrk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sz="1200" kern="0" spc="0" dirty="0">
                  <a:solidFill>
                    <a:schemeClr val="accent2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4. </a:t>
              </a:r>
              <a:r>
                <a:rPr lang="ko-KR" altLang="en-US" sz="1200" kern="0" spc="0" dirty="0">
                  <a:solidFill>
                    <a:schemeClr val="accent2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빔 수송 후 빔 크기 </a:t>
              </a:r>
              <a:r>
                <a:rPr lang="en-US" altLang="ko-KR" sz="1200" kern="0" spc="0" dirty="0">
                  <a:solidFill>
                    <a:schemeClr val="accent2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: 10mm </a:t>
              </a:r>
              <a:r>
                <a:rPr lang="ko-KR" altLang="en-US" sz="1200" kern="0" spc="0" dirty="0">
                  <a:solidFill>
                    <a:schemeClr val="accent2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이내</a:t>
              </a:r>
              <a:endParaRPr lang="ko-KR" altLang="en-US" sz="1200" kern="0" spc="0" dirty="0">
                <a:solidFill>
                  <a:schemeClr val="accent2"/>
                </a:solidFill>
                <a:effectLst/>
                <a:latin typeface="한양신명조"/>
              </a:endParaRPr>
            </a:p>
            <a:p>
              <a:pPr marL="0" marR="0" indent="-203200" algn="l" fontAlgn="base" latinLnBrk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sz="1200" kern="0" spc="0" dirty="0">
                  <a:solidFill>
                    <a:schemeClr val="accent2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5. </a:t>
              </a:r>
              <a:r>
                <a:rPr lang="ko-KR" altLang="en-US" sz="1200" kern="0" spc="0" dirty="0" err="1">
                  <a:solidFill>
                    <a:schemeClr val="accent2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선량률</a:t>
              </a:r>
              <a:r>
                <a:rPr lang="ko-KR" altLang="en-US" sz="1200" kern="0" spc="0" dirty="0">
                  <a:solidFill>
                    <a:schemeClr val="accent2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r>
                <a:rPr lang="en-US" altLang="ko-KR" sz="1200" kern="0" spc="0" dirty="0">
                  <a:solidFill>
                    <a:schemeClr val="accent2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: 100 µ</a:t>
              </a:r>
              <a:r>
                <a:rPr lang="en-US" altLang="ko-KR" sz="1200" kern="0" spc="0" dirty="0" err="1">
                  <a:solidFill>
                    <a:schemeClr val="accent2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Gy</a:t>
              </a:r>
              <a:r>
                <a:rPr lang="en-US" altLang="ko-KR" sz="1200" kern="0" spc="0" dirty="0">
                  <a:solidFill>
                    <a:schemeClr val="accent2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/h</a:t>
              </a:r>
              <a:endParaRPr lang="ko-KR" altLang="en-US" sz="1200" kern="0" spc="0" dirty="0">
                <a:solidFill>
                  <a:schemeClr val="accent2"/>
                </a:solidFill>
                <a:effectLst/>
                <a:latin typeface="한양신명조"/>
              </a:endParaRPr>
            </a:p>
            <a:p>
              <a:pPr marL="0" marR="0" indent="-203200" algn="l" fontAlgn="base" latinLnBrk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sz="1200" kern="0" spc="0" dirty="0">
                  <a:solidFill>
                    <a:schemeClr val="accent2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6. </a:t>
              </a:r>
              <a:r>
                <a:rPr lang="ko-KR" altLang="en-US" sz="1200" kern="0" spc="0" dirty="0">
                  <a:solidFill>
                    <a:schemeClr val="accent2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감마선에너지 </a:t>
              </a:r>
              <a:r>
                <a:rPr lang="en-US" altLang="ko-KR" sz="1200" kern="0" spc="0" dirty="0">
                  <a:solidFill>
                    <a:schemeClr val="accent2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:</a:t>
              </a:r>
              <a:r>
                <a:rPr lang="ko-KR" altLang="en-US" sz="1200" kern="0" spc="-40" dirty="0">
                  <a:solidFill>
                    <a:schemeClr val="accent2"/>
                  </a:solidFill>
                  <a:effectLst/>
                  <a:latin typeface="한양신명조"/>
                  <a:ea typeface="나눔고딕" panose="020D0604000000000000" pitchFamily="50" charset="-127"/>
                </a:rPr>
                <a:t> </a:t>
              </a:r>
              <a:r>
                <a:rPr lang="en-US" altLang="ko-KR" sz="1200" kern="0" spc="-40" dirty="0">
                  <a:solidFill>
                    <a:schemeClr val="accent2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6.13 MeV(97%)</a:t>
              </a:r>
              <a:endParaRPr lang="ko-KR" altLang="en-US" sz="1200" kern="0" spc="0" dirty="0">
                <a:solidFill>
                  <a:schemeClr val="accent2"/>
                </a:solidFill>
                <a:effectLst/>
                <a:latin typeface="한양신명조"/>
              </a:endParaRPr>
            </a:p>
            <a:p>
              <a:pPr marL="0" marR="0" indent="-203200" algn="l" fontAlgn="base" latinLnBrk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sz="1200" kern="0" spc="0" dirty="0">
                  <a:solidFill>
                    <a:schemeClr val="accent2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7. 7.17 MeV(2.5%) </a:t>
              </a:r>
              <a:endParaRPr lang="ko-KR" altLang="en-US" sz="1200" kern="0" spc="0" dirty="0">
                <a:solidFill>
                  <a:schemeClr val="accent2"/>
                </a:solidFill>
                <a:effectLst/>
                <a:latin typeface="한양신명조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16F6ADB-578C-1E0D-8458-8F9FD1683ECC}"/>
                </a:ext>
              </a:extLst>
            </p:cNvPr>
            <p:cNvSpPr txBox="1"/>
            <p:nvPr/>
          </p:nvSpPr>
          <p:spPr>
            <a:xfrm>
              <a:off x="294085" y="4654856"/>
              <a:ext cx="376369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spc="-120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Spec</a:t>
              </a:r>
              <a:r>
                <a:rPr lang="en-US" altLang="ko-KR" sz="1200" b="1" spc="-120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lang="en-US" altLang="ko-KR" sz="1200" kern="0" spc="0" dirty="0">
                  <a:solidFill>
                    <a:schemeClr val="accent2"/>
                  </a:solidFill>
                  <a:effectLst/>
                  <a:latin typeface="Arial" panose="020B0604020202020204" pitchFamily="34" charset="0"/>
                  <a:ea typeface="나눔고딕" panose="020D0604000000000000" pitchFamily="50" charset="-127"/>
                  <a:cs typeface="Arial" panose="020B0604020202020204" pitchFamily="34" charset="0"/>
                </a:rPr>
                <a:t> (</a:t>
              </a:r>
              <a:r>
                <a:rPr lang="en-US" altLang="ko-KR" sz="1200" kern="0" spc="0" dirty="0">
                  <a:solidFill>
                    <a:srgbClr val="FF00FF"/>
                  </a:solidFill>
                  <a:effectLst/>
                  <a:latin typeface="Arial" panose="020B0604020202020204" pitchFamily="34" charset="0"/>
                  <a:ea typeface="나눔고딕" panose="020D0604000000000000" pitchFamily="50" charset="-127"/>
                  <a:cs typeface="Arial" panose="020B0604020202020204" pitchFamily="34" charset="0"/>
                </a:rPr>
                <a:t>ISO 4037-1:2019</a:t>
              </a:r>
              <a:r>
                <a:rPr lang="en-US" altLang="ko-KR" sz="1200" kern="0" spc="0" dirty="0">
                  <a:solidFill>
                    <a:schemeClr val="accent2"/>
                  </a:solidFill>
                  <a:effectLst/>
                  <a:latin typeface="Arial" panose="020B0604020202020204" pitchFamily="34" charset="0"/>
                  <a:ea typeface="나눔고딕" panose="020D0604000000000000" pitchFamily="50" charset="-127"/>
                  <a:cs typeface="Arial" panose="020B0604020202020204" pitchFamily="34" charset="0"/>
                </a:rPr>
                <a:t>) </a:t>
              </a:r>
              <a:r>
                <a:rPr lang="en-US" altLang="ko-KR" sz="1400" b="1" kern="0" spc="0" dirty="0">
                  <a:solidFill>
                    <a:schemeClr val="accent2"/>
                  </a:solidFill>
                  <a:effectLst/>
                  <a:latin typeface="Arial" panose="020B0604020202020204" pitchFamily="34" charset="0"/>
                  <a:ea typeface="나눔고딕" panose="020D0604000000000000" pitchFamily="50" charset="-127"/>
                  <a:cs typeface="Arial" panose="020B0604020202020204" pitchFamily="34" charset="0"/>
                </a:rPr>
                <a:t>-</a:t>
              </a:r>
              <a:endParaRPr lang="en-US" altLang="ko-KR" sz="1400" b="1" kern="0" spc="0" dirty="0">
                <a:solidFill>
                  <a:srgbClr val="000000"/>
                </a:solidFill>
                <a:effectLst/>
                <a:latin typeface="한양신명조"/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A6293C2A-73B8-50F5-C5D7-5D91DD028A93}"/>
              </a:ext>
            </a:extLst>
          </p:cNvPr>
          <p:cNvSpPr txBox="1"/>
          <p:nvPr/>
        </p:nvSpPr>
        <p:spPr>
          <a:xfrm>
            <a:off x="421139" y="1978880"/>
            <a:ext cx="20688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200" b="1" spc="-12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현재 </a:t>
            </a:r>
            <a:r>
              <a:rPr lang="en-US" altLang="ko-KR" sz="1200" b="1" spc="-12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D-Pace </a:t>
            </a:r>
            <a:r>
              <a:rPr lang="ko-KR" altLang="en-US" sz="1200" b="1" spc="-12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에서 수입</a:t>
            </a:r>
            <a:endParaRPr lang="ko-KR" altLang="en-US" sz="1200" dirty="0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CC7AF6D-E435-8A03-6ED9-EA71A92D99C6}"/>
              </a:ext>
            </a:extLst>
          </p:cNvPr>
          <p:cNvSpPr txBox="1"/>
          <p:nvPr/>
        </p:nvSpPr>
        <p:spPr>
          <a:xfrm>
            <a:off x="7394280" y="3503271"/>
            <a:ext cx="20461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400" b="1" kern="0" spc="0" dirty="0">
                <a:solidFill>
                  <a:srgbClr val="FF0000"/>
                </a:solidFill>
                <a:effectLst/>
                <a:latin typeface="휴먼명조"/>
                <a:ea typeface="휴먼명조"/>
              </a:rPr>
              <a:t>6.13 MeV Gamma-ray</a:t>
            </a:r>
            <a:endParaRPr lang="ko-KR" altLang="en-US" sz="1400" dirty="0"/>
          </a:p>
        </p:txBody>
      </p:sp>
      <p:cxnSp>
        <p:nvCxnSpPr>
          <p:cNvPr id="41" name="직선 화살표 연결선 40">
            <a:extLst>
              <a:ext uri="{FF2B5EF4-FFF2-40B4-BE49-F238E27FC236}">
                <a16:creationId xmlns:a16="http://schemas.microsoft.com/office/drawing/2014/main" id="{8E1D211B-AA3C-03F1-FA80-114470400BCB}"/>
              </a:ext>
            </a:extLst>
          </p:cNvPr>
          <p:cNvCxnSpPr>
            <a:cxnSpLocks/>
          </p:cNvCxnSpPr>
          <p:nvPr/>
        </p:nvCxnSpPr>
        <p:spPr>
          <a:xfrm flipV="1">
            <a:off x="10133938" y="2252841"/>
            <a:ext cx="875219" cy="8637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화살표 연결선 41">
            <a:extLst>
              <a:ext uri="{FF2B5EF4-FFF2-40B4-BE49-F238E27FC236}">
                <a16:creationId xmlns:a16="http://schemas.microsoft.com/office/drawing/2014/main" id="{5112370B-16E5-8AA2-D5DC-96C4D53BC36B}"/>
              </a:ext>
            </a:extLst>
          </p:cNvPr>
          <p:cNvCxnSpPr>
            <a:cxnSpLocks/>
          </p:cNvCxnSpPr>
          <p:nvPr/>
        </p:nvCxnSpPr>
        <p:spPr>
          <a:xfrm>
            <a:off x="10128737" y="2339745"/>
            <a:ext cx="888290" cy="3479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화살표 연결선 42">
            <a:extLst>
              <a:ext uri="{FF2B5EF4-FFF2-40B4-BE49-F238E27FC236}">
                <a16:creationId xmlns:a16="http://schemas.microsoft.com/office/drawing/2014/main" id="{C6A27712-24A9-F0D3-E056-10F8A5F16DAB}"/>
              </a:ext>
            </a:extLst>
          </p:cNvPr>
          <p:cNvCxnSpPr>
            <a:cxnSpLocks/>
          </p:cNvCxnSpPr>
          <p:nvPr/>
        </p:nvCxnSpPr>
        <p:spPr>
          <a:xfrm>
            <a:off x="10165537" y="2321813"/>
            <a:ext cx="84362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9C5ACDA5-DE52-405B-421E-4C1AB72C523C}"/>
              </a:ext>
            </a:extLst>
          </p:cNvPr>
          <p:cNvSpPr txBox="1"/>
          <p:nvPr/>
        </p:nvSpPr>
        <p:spPr>
          <a:xfrm>
            <a:off x="10171360" y="2324426"/>
            <a:ext cx="5889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kern="0" dirty="0">
                <a:solidFill>
                  <a:srgbClr val="FF0000"/>
                </a:solidFill>
                <a:latin typeface="휴먼명조"/>
                <a:ea typeface="휴먼명조"/>
              </a:rPr>
              <a:t>감마선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5D2158D2-90B3-6755-AAA0-86F7CDCCEA74}"/>
              </a:ext>
            </a:extLst>
          </p:cNvPr>
          <p:cNvGrpSpPr/>
          <p:nvPr/>
        </p:nvGrpSpPr>
        <p:grpSpPr>
          <a:xfrm>
            <a:off x="9270697" y="3913847"/>
            <a:ext cx="2767505" cy="872708"/>
            <a:chOff x="9307641" y="4070097"/>
            <a:chExt cx="2767505" cy="872708"/>
          </a:xfrm>
        </p:grpSpPr>
        <p:sp>
          <p:nvSpPr>
            <p:cNvPr id="46" name="정육면체 45">
              <a:extLst>
                <a:ext uri="{FF2B5EF4-FFF2-40B4-BE49-F238E27FC236}">
                  <a16:creationId xmlns:a16="http://schemas.microsoft.com/office/drawing/2014/main" id="{6FAAC77F-C882-455A-0447-41DAC1F4BF25}"/>
                </a:ext>
              </a:extLst>
            </p:cNvPr>
            <p:cNvSpPr/>
            <p:nvPr/>
          </p:nvSpPr>
          <p:spPr>
            <a:xfrm>
              <a:off x="9571870" y="4070097"/>
              <a:ext cx="550053" cy="496954"/>
            </a:xfrm>
            <a:prstGeom prst="cube">
              <a:avLst/>
            </a:prstGeom>
            <a:solidFill>
              <a:srgbClr val="FF00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81F4129-BEE5-BF72-3E79-F9B26E702C76}"/>
                </a:ext>
              </a:extLst>
            </p:cNvPr>
            <p:cNvSpPr txBox="1"/>
            <p:nvPr/>
          </p:nvSpPr>
          <p:spPr>
            <a:xfrm>
              <a:off x="9307641" y="4573473"/>
              <a:ext cx="10211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900" b="1" kern="0" spc="0" baseline="30000" dirty="0">
                  <a:solidFill>
                    <a:srgbClr val="0000FF"/>
                  </a:solidFill>
                  <a:effectLst/>
                  <a:latin typeface="휴먼명조"/>
                  <a:ea typeface="휴먼명조"/>
                </a:rPr>
                <a:t>19</a:t>
              </a:r>
              <a:r>
                <a:rPr lang="en-US" altLang="ko-KR" sz="900" b="1" kern="0" spc="0" dirty="0">
                  <a:solidFill>
                    <a:srgbClr val="0000FF"/>
                  </a:solidFill>
                  <a:effectLst/>
                  <a:latin typeface="휴먼명조"/>
                  <a:ea typeface="휴먼명조"/>
                </a:rPr>
                <a:t>F(p, </a:t>
              </a:r>
              <a:r>
                <a:rPr lang="el-GR" altLang="ko-KR" sz="900" b="1" kern="0" spc="0" dirty="0">
                  <a:solidFill>
                    <a:srgbClr val="0000FF"/>
                  </a:solidFill>
                  <a:effectLst/>
                  <a:latin typeface="휴먼명조"/>
                  <a:ea typeface="휴먼명조"/>
                </a:rPr>
                <a:t>αγ)</a:t>
              </a:r>
              <a:r>
                <a:rPr lang="el-GR" altLang="ko-KR" sz="900" b="1" kern="0" spc="0" baseline="30000" dirty="0">
                  <a:solidFill>
                    <a:srgbClr val="0000FF"/>
                  </a:solidFill>
                  <a:effectLst/>
                  <a:latin typeface="휴먼명조"/>
                  <a:ea typeface="휴먼명조"/>
                </a:rPr>
                <a:t>16</a:t>
              </a:r>
              <a:r>
                <a:rPr lang="en-US" altLang="ko-KR" sz="900" b="1" kern="0" spc="0" dirty="0">
                  <a:solidFill>
                    <a:srgbClr val="0000FF"/>
                  </a:solidFill>
                  <a:effectLst/>
                  <a:latin typeface="휴먼명조"/>
                  <a:ea typeface="휴먼명조"/>
                </a:rPr>
                <a:t>O</a:t>
              </a:r>
            </a:p>
            <a:p>
              <a:pPr algn="ctr"/>
              <a:r>
                <a:rPr lang="en-US" altLang="ko-KR" sz="900" b="1" kern="0" dirty="0">
                  <a:solidFill>
                    <a:srgbClr val="0000FF"/>
                  </a:solidFill>
                  <a:latin typeface="휴먼명조"/>
                  <a:ea typeface="휴먼명조"/>
                </a:rPr>
                <a:t>Reactor</a:t>
              </a:r>
              <a:r>
                <a:rPr lang="ko-KR" altLang="en-US" sz="900" b="1" kern="0" dirty="0">
                  <a:solidFill>
                    <a:srgbClr val="0000FF"/>
                  </a:solidFill>
                  <a:latin typeface="휴먼명조"/>
                  <a:ea typeface="휴먼명조"/>
                </a:rPr>
                <a:t> </a:t>
              </a:r>
              <a:r>
                <a:rPr lang="en-US" altLang="ko-KR" sz="900" b="1" kern="0" spc="0" dirty="0">
                  <a:solidFill>
                    <a:srgbClr val="0000FF"/>
                  </a:solidFill>
                  <a:effectLst/>
                  <a:latin typeface="휴먼명조"/>
                  <a:ea typeface="휴먼명조"/>
                </a:rPr>
                <a:t> </a:t>
              </a:r>
              <a:endParaRPr lang="ko-KR" altLang="en-US" sz="900" dirty="0">
                <a:solidFill>
                  <a:srgbClr val="0000FF"/>
                </a:solidFill>
              </a:endParaRPr>
            </a:p>
          </p:txBody>
        </p:sp>
        <p:sp>
          <p:nvSpPr>
            <p:cNvPr id="48" name="정육면체 47">
              <a:extLst>
                <a:ext uri="{FF2B5EF4-FFF2-40B4-BE49-F238E27FC236}">
                  <a16:creationId xmlns:a16="http://schemas.microsoft.com/office/drawing/2014/main" id="{2F516A36-2ED2-DC65-6A08-8BA4B4B7F493}"/>
                </a:ext>
              </a:extLst>
            </p:cNvPr>
            <p:cNvSpPr/>
            <p:nvPr/>
          </p:nvSpPr>
          <p:spPr>
            <a:xfrm>
              <a:off x="11094422" y="4079806"/>
              <a:ext cx="550053" cy="496954"/>
            </a:xfrm>
            <a:prstGeom prst="cub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C82850EC-0F1C-A929-A549-2E41C8C68616}"/>
                </a:ext>
              </a:extLst>
            </p:cNvPr>
            <p:cNvSpPr txBox="1"/>
            <p:nvPr/>
          </p:nvSpPr>
          <p:spPr>
            <a:xfrm>
              <a:off x="11053971" y="4570345"/>
              <a:ext cx="1021175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900" b="1" kern="0" dirty="0">
                  <a:solidFill>
                    <a:srgbClr val="0000FF"/>
                  </a:solidFill>
                  <a:latin typeface="휴먼명조"/>
                  <a:ea typeface="휴먼명조"/>
                </a:rPr>
                <a:t>감마선 </a:t>
              </a:r>
              <a:r>
                <a:rPr lang="ko-KR" altLang="en-US" sz="900" b="1" kern="0" dirty="0" err="1">
                  <a:solidFill>
                    <a:srgbClr val="0000FF"/>
                  </a:solidFill>
                  <a:latin typeface="휴먼명조"/>
                  <a:ea typeface="휴먼명조"/>
                </a:rPr>
                <a:t>디텍터</a:t>
              </a:r>
              <a:endParaRPr lang="ko-KR" altLang="en-US" sz="900" dirty="0">
                <a:solidFill>
                  <a:srgbClr val="0000FF"/>
                </a:solidFill>
              </a:endParaRPr>
            </a:p>
          </p:txBody>
        </p:sp>
        <p:cxnSp>
          <p:nvCxnSpPr>
            <p:cNvPr id="50" name="직선 화살표 연결선 49">
              <a:extLst>
                <a:ext uri="{FF2B5EF4-FFF2-40B4-BE49-F238E27FC236}">
                  <a16:creationId xmlns:a16="http://schemas.microsoft.com/office/drawing/2014/main" id="{D8749DE0-F95C-CDC5-877B-8B923232A0C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121923" y="4301703"/>
              <a:ext cx="1185406" cy="5241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직선 화살표 연결선 50">
              <a:extLst>
                <a:ext uri="{FF2B5EF4-FFF2-40B4-BE49-F238E27FC236}">
                  <a16:creationId xmlns:a16="http://schemas.microsoft.com/office/drawing/2014/main" id="{1F426894-16C0-A78E-1923-E775F893552B}"/>
                </a:ext>
              </a:extLst>
            </p:cNvPr>
            <p:cNvCxnSpPr>
              <a:cxnSpLocks/>
            </p:cNvCxnSpPr>
            <p:nvPr/>
          </p:nvCxnSpPr>
          <p:spPr>
            <a:xfrm>
              <a:off x="10165681" y="4354575"/>
              <a:ext cx="1141648" cy="26434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직선 화살표 연결선 51">
              <a:extLst>
                <a:ext uri="{FF2B5EF4-FFF2-40B4-BE49-F238E27FC236}">
                  <a16:creationId xmlns:a16="http://schemas.microsoft.com/office/drawing/2014/main" id="{B2A91ADB-410C-CDEE-3E76-A8A5EE23A61F}"/>
                </a:ext>
              </a:extLst>
            </p:cNvPr>
            <p:cNvCxnSpPr>
              <a:cxnSpLocks/>
            </p:cNvCxnSpPr>
            <p:nvPr/>
          </p:nvCxnSpPr>
          <p:spPr>
            <a:xfrm>
              <a:off x="10110699" y="4419160"/>
              <a:ext cx="1221601" cy="35122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E8DBBD9-27E4-C897-6488-CE303398B6E2}"/>
                </a:ext>
              </a:extLst>
            </p:cNvPr>
            <p:cNvSpPr txBox="1"/>
            <p:nvPr/>
          </p:nvSpPr>
          <p:spPr>
            <a:xfrm>
              <a:off x="10709451" y="4395727"/>
              <a:ext cx="588900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000" b="1" kern="0" dirty="0">
                  <a:solidFill>
                    <a:srgbClr val="FF0000"/>
                  </a:solidFill>
                  <a:latin typeface="휴먼명조"/>
                  <a:ea typeface="휴먼명조"/>
                </a:rPr>
                <a:t>감마선</a:t>
              </a:r>
              <a:endParaRPr lang="ko-KR" altLang="en-US" sz="10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4" name="그룹 53">
            <a:extLst>
              <a:ext uri="{FF2B5EF4-FFF2-40B4-BE49-F238E27FC236}">
                <a16:creationId xmlns:a16="http://schemas.microsoft.com/office/drawing/2014/main" id="{22057F3E-E56A-8160-9B32-68DCEE44CBF9}"/>
              </a:ext>
            </a:extLst>
          </p:cNvPr>
          <p:cNvGrpSpPr/>
          <p:nvPr/>
        </p:nvGrpSpPr>
        <p:grpSpPr>
          <a:xfrm>
            <a:off x="9110367" y="5653928"/>
            <a:ext cx="2931182" cy="844427"/>
            <a:chOff x="9467896" y="4070097"/>
            <a:chExt cx="2931182" cy="844427"/>
          </a:xfrm>
        </p:grpSpPr>
        <p:sp>
          <p:nvSpPr>
            <p:cNvPr id="55" name="정육면체 54">
              <a:extLst>
                <a:ext uri="{FF2B5EF4-FFF2-40B4-BE49-F238E27FC236}">
                  <a16:creationId xmlns:a16="http://schemas.microsoft.com/office/drawing/2014/main" id="{0BA4E45B-A241-ED4E-9096-39EC96A08801}"/>
                </a:ext>
              </a:extLst>
            </p:cNvPr>
            <p:cNvSpPr/>
            <p:nvPr/>
          </p:nvSpPr>
          <p:spPr>
            <a:xfrm>
              <a:off x="9571870" y="4070097"/>
              <a:ext cx="550053" cy="496954"/>
            </a:xfrm>
            <a:prstGeom prst="cube">
              <a:avLst/>
            </a:prstGeom>
            <a:solidFill>
              <a:srgbClr val="FF00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A41905E1-6173-6719-B467-93892C78FA7D}"/>
                </a:ext>
              </a:extLst>
            </p:cNvPr>
            <p:cNvSpPr txBox="1"/>
            <p:nvPr/>
          </p:nvSpPr>
          <p:spPr>
            <a:xfrm>
              <a:off x="9467896" y="4545192"/>
              <a:ext cx="92402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900" b="1" kern="0" spc="0" baseline="30000" dirty="0">
                  <a:solidFill>
                    <a:srgbClr val="0000FF"/>
                  </a:solidFill>
                  <a:effectLst/>
                  <a:latin typeface="휴먼명조"/>
                  <a:ea typeface="휴먼명조"/>
                </a:rPr>
                <a:t>19</a:t>
              </a:r>
              <a:r>
                <a:rPr lang="en-US" altLang="ko-KR" sz="900" b="1" kern="0" spc="0" dirty="0">
                  <a:solidFill>
                    <a:srgbClr val="0000FF"/>
                  </a:solidFill>
                  <a:effectLst/>
                  <a:latin typeface="휴먼명조"/>
                  <a:ea typeface="휴먼명조"/>
                </a:rPr>
                <a:t>F(p, </a:t>
              </a:r>
              <a:r>
                <a:rPr lang="el-GR" altLang="ko-KR" sz="900" b="1" kern="0" spc="0" dirty="0">
                  <a:solidFill>
                    <a:srgbClr val="0000FF"/>
                  </a:solidFill>
                  <a:effectLst/>
                  <a:latin typeface="휴먼명조"/>
                  <a:ea typeface="휴먼명조"/>
                </a:rPr>
                <a:t>αγ)</a:t>
              </a:r>
              <a:r>
                <a:rPr lang="el-GR" altLang="ko-KR" sz="900" b="1" kern="0" spc="0" baseline="30000" dirty="0">
                  <a:solidFill>
                    <a:srgbClr val="0000FF"/>
                  </a:solidFill>
                  <a:effectLst/>
                  <a:latin typeface="휴먼명조"/>
                  <a:ea typeface="휴먼명조"/>
                </a:rPr>
                <a:t>16</a:t>
              </a:r>
              <a:r>
                <a:rPr lang="en-US" altLang="ko-KR" sz="900" b="1" kern="0" spc="0" dirty="0">
                  <a:solidFill>
                    <a:srgbClr val="0000FF"/>
                  </a:solidFill>
                  <a:effectLst/>
                  <a:latin typeface="휴먼명조"/>
                  <a:ea typeface="휴먼명조"/>
                </a:rPr>
                <a:t>O</a:t>
              </a:r>
            </a:p>
            <a:p>
              <a:r>
                <a:rPr lang="en-US" altLang="ko-KR" sz="900" b="1" kern="0" dirty="0">
                  <a:solidFill>
                    <a:srgbClr val="0000FF"/>
                  </a:solidFill>
                  <a:latin typeface="휴먼명조"/>
                  <a:ea typeface="휴먼명조"/>
                </a:rPr>
                <a:t>Reactor</a:t>
              </a:r>
              <a:r>
                <a:rPr lang="ko-KR" altLang="en-US" sz="900" b="1" kern="0" dirty="0">
                  <a:solidFill>
                    <a:srgbClr val="0000FF"/>
                  </a:solidFill>
                  <a:latin typeface="휴먼명조"/>
                  <a:ea typeface="휴먼명조"/>
                </a:rPr>
                <a:t> </a:t>
              </a:r>
              <a:r>
                <a:rPr lang="en-US" altLang="ko-KR" sz="900" b="1" kern="0" spc="0" dirty="0">
                  <a:solidFill>
                    <a:srgbClr val="0000FF"/>
                  </a:solidFill>
                  <a:effectLst/>
                  <a:latin typeface="휴먼명조"/>
                  <a:ea typeface="휴먼명조"/>
                </a:rPr>
                <a:t> </a:t>
              </a:r>
              <a:endParaRPr lang="ko-KR" altLang="en-US" sz="900" dirty="0">
                <a:solidFill>
                  <a:srgbClr val="0000FF"/>
                </a:solidFill>
              </a:endParaRPr>
            </a:p>
          </p:txBody>
        </p:sp>
        <p:sp>
          <p:nvSpPr>
            <p:cNvPr id="57" name="정육면체 56">
              <a:extLst>
                <a:ext uri="{FF2B5EF4-FFF2-40B4-BE49-F238E27FC236}">
                  <a16:creationId xmlns:a16="http://schemas.microsoft.com/office/drawing/2014/main" id="{8C48E193-44F3-BA41-D875-3630CD5736ED}"/>
                </a:ext>
              </a:extLst>
            </p:cNvPr>
            <p:cNvSpPr/>
            <p:nvPr/>
          </p:nvSpPr>
          <p:spPr>
            <a:xfrm>
              <a:off x="11849025" y="4079806"/>
              <a:ext cx="550053" cy="496954"/>
            </a:xfrm>
            <a:prstGeom prst="cub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459ECD5D-CB13-3734-C88A-A6A20B78AA63}"/>
                </a:ext>
              </a:extLst>
            </p:cNvPr>
            <p:cNvSpPr txBox="1"/>
            <p:nvPr/>
          </p:nvSpPr>
          <p:spPr>
            <a:xfrm>
              <a:off x="11366686" y="4504357"/>
              <a:ext cx="953559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900" b="1" kern="0" dirty="0">
                  <a:solidFill>
                    <a:srgbClr val="0000FF"/>
                  </a:solidFill>
                  <a:latin typeface="휴먼명조"/>
                  <a:ea typeface="휴먼명조"/>
                </a:rPr>
                <a:t>감마선 </a:t>
              </a:r>
              <a:r>
                <a:rPr lang="ko-KR" altLang="en-US" sz="900" b="1" kern="0" dirty="0" err="1">
                  <a:solidFill>
                    <a:srgbClr val="0000FF"/>
                  </a:solidFill>
                  <a:latin typeface="휴먼명조"/>
                  <a:ea typeface="휴먼명조"/>
                </a:rPr>
                <a:t>디텍터</a:t>
              </a:r>
              <a:endParaRPr lang="ko-KR" altLang="en-US" sz="900" dirty="0">
                <a:solidFill>
                  <a:srgbClr val="0000FF"/>
                </a:solidFill>
              </a:endParaRPr>
            </a:p>
          </p:txBody>
        </p:sp>
        <p:cxnSp>
          <p:nvCxnSpPr>
            <p:cNvPr id="59" name="직선 화살표 연결선 58">
              <a:extLst>
                <a:ext uri="{FF2B5EF4-FFF2-40B4-BE49-F238E27FC236}">
                  <a16:creationId xmlns:a16="http://schemas.microsoft.com/office/drawing/2014/main" id="{93537084-33B2-2BEF-5F55-6BF2674E749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121923" y="4275782"/>
              <a:ext cx="1782821" cy="78331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직선 화살표 연결선 59">
              <a:extLst>
                <a:ext uri="{FF2B5EF4-FFF2-40B4-BE49-F238E27FC236}">
                  <a16:creationId xmlns:a16="http://schemas.microsoft.com/office/drawing/2014/main" id="{3066BAE3-18B8-0E0A-385A-4B56AE224D0D}"/>
                </a:ext>
              </a:extLst>
            </p:cNvPr>
            <p:cNvCxnSpPr>
              <a:cxnSpLocks/>
            </p:cNvCxnSpPr>
            <p:nvPr/>
          </p:nvCxnSpPr>
          <p:spPr>
            <a:xfrm>
              <a:off x="10165681" y="4354575"/>
              <a:ext cx="1799379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직선 화살표 연결선 60">
              <a:extLst>
                <a:ext uri="{FF2B5EF4-FFF2-40B4-BE49-F238E27FC236}">
                  <a16:creationId xmlns:a16="http://schemas.microsoft.com/office/drawing/2014/main" id="{D153207C-080C-5854-CECA-CD089DCE9FE7}"/>
                </a:ext>
              </a:extLst>
            </p:cNvPr>
            <p:cNvCxnSpPr>
              <a:cxnSpLocks/>
            </p:cNvCxnSpPr>
            <p:nvPr/>
          </p:nvCxnSpPr>
          <p:spPr>
            <a:xfrm>
              <a:off x="10165681" y="4345928"/>
              <a:ext cx="1799379" cy="12342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96015B11-008F-F1C2-96BB-65703F143F12}"/>
                </a:ext>
              </a:extLst>
            </p:cNvPr>
            <p:cNvSpPr txBox="1"/>
            <p:nvPr/>
          </p:nvSpPr>
          <p:spPr>
            <a:xfrm>
              <a:off x="10709451" y="4395727"/>
              <a:ext cx="588900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000" b="1" kern="0" dirty="0">
                  <a:solidFill>
                    <a:srgbClr val="FF0000"/>
                  </a:solidFill>
                  <a:latin typeface="휴먼명조"/>
                  <a:ea typeface="휴먼명조"/>
                </a:rPr>
                <a:t>감마선</a:t>
              </a:r>
              <a:endParaRPr lang="ko-KR" altLang="en-US" sz="10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3" name="그룹 62">
            <a:extLst>
              <a:ext uri="{FF2B5EF4-FFF2-40B4-BE49-F238E27FC236}">
                <a16:creationId xmlns:a16="http://schemas.microsoft.com/office/drawing/2014/main" id="{077E0F42-7E2A-5FF4-3E98-16832FF80639}"/>
              </a:ext>
            </a:extLst>
          </p:cNvPr>
          <p:cNvGrpSpPr/>
          <p:nvPr/>
        </p:nvGrpSpPr>
        <p:grpSpPr>
          <a:xfrm>
            <a:off x="9951078" y="2091750"/>
            <a:ext cx="1183439" cy="870671"/>
            <a:chOff x="9988022" y="2210292"/>
            <a:chExt cx="1183439" cy="870671"/>
          </a:xfrm>
        </p:grpSpPr>
        <p:sp>
          <p:nvSpPr>
            <p:cNvPr id="64" name="원호 63">
              <a:extLst>
                <a:ext uri="{FF2B5EF4-FFF2-40B4-BE49-F238E27FC236}">
                  <a16:creationId xmlns:a16="http://schemas.microsoft.com/office/drawing/2014/main" id="{F79AF52D-C433-C553-2821-BBF9128A4F1B}"/>
                </a:ext>
              </a:extLst>
            </p:cNvPr>
            <p:cNvSpPr/>
            <p:nvPr/>
          </p:nvSpPr>
          <p:spPr>
            <a:xfrm flipV="1">
              <a:off x="9988022" y="2210292"/>
              <a:ext cx="1089678" cy="639160"/>
            </a:xfrm>
            <a:prstGeom prst="arc">
              <a:avLst>
                <a:gd name="adj1" fmla="val 10460832"/>
                <a:gd name="adj2" fmla="val 5451136"/>
              </a:avLst>
            </a:prstGeom>
            <a:ln w="28575">
              <a:solidFill>
                <a:srgbClr val="0000FF"/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8F812F35-48FE-F3F0-1747-DF40D2FE9B99}"/>
                </a:ext>
              </a:extLst>
            </p:cNvPr>
            <p:cNvSpPr txBox="1"/>
            <p:nvPr/>
          </p:nvSpPr>
          <p:spPr>
            <a:xfrm>
              <a:off x="10297775" y="2834742"/>
              <a:ext cx="87368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ko-KR" altLang="en-US" sz="1000" dirty="0">
                  <a:solidFill>
                    <a:srgbClr val="0000FF"/>
                  </a:solidFill>
                </a:rPr>
                <a:t>장치 회전</a:t>
              </a:r>
            </a:p>
          </p:txBody>
        </p:sp>
      </p:grpSp>
      <p:grpSp>
        <p:nvGrpSpPr>
          <p:cNvPr id="66" name="그룹 65">
            <a:extLst>
              <a:ext uri="{FF2B5EF4-FFF2-40B4-BE49-F238E27FC236}">
                <a16:creationId xmlns:a16="http://schemas.microsoft.com/office/drawing/2014/main" id="{834C96EC-0F50-A0EA-A27A-58423358B118}"/>
              </a:ext>
            </a:extLst>
          </p:cNvPr>
          <p:cNvGrpSpPr/>
          <p:nvPr/>
        </p:nvGrpSpPr>
        <p:grpSpPr>
          <a:xfrm>
            <a:off x="9925364" y="3873939"/>
            <a:ext cx="1852719" cy="980250"/>
            <a:chOff x="9988022" y="2210292"/>
            <a:chExt cx="1464120" cy="814732"/>
          </a:xfrm>
        </p:grpSpPr>
        <p:sp>
          <p:nvSpPr>
            <p:cNvPr id="67" name="원호 66">
              <a:extLst>
                <a:ext uri="{FF2B5EF4-FFF2-40B4-BE49-F238E27FC236}">
                  <a16:creationId xmlns:a16="http://schemas.microsoft.com/office/drawing/2014/main" id="{501832A9-0F0F-0FC8-347B-FA8FF51A0563}"/>
                </a:ext>
              </a:extLst>
            </p:cNvPr>
            <p:cNvSpPr/>
            <p:nvPr/>
          </p:nvSpPr>
          <p:spPr>
            <a:xfrm flipV="1">
              <a:off x="9988022" y="2210292"/>
              <a:ext cx="1089678" cy="639160"/>
            </a:xfrm>
            <a:prstGeom prst="arc">
              <a:avLst>
                <a:gd name="adj1" fmla="val 8663702"/>
                <a:gd name="adj2" fmla="val 2939501"/>
              </a:avLst>
            </a:prstGeom>
            <a:ln w="28575">
              <a:solidFill>
                <a:srgbClr val="0000FF"/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A42D266-AA46-9712-3A4C-ACA7A77AAB26}"/>
                </a:ext>
              </a:extLst>
            </p:cNvPr>
            <p:cNvSpPr txBox="1"/>
            <p:nvPr/>
          </p:nvSpPr>
          <p:spPr>
            <a:xfrm>
              <a:off x="10578456" y="2820378"/>
              <a:ext cx="873686" cy="2046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000" dirty="0">
                  <a:solidFill>
                    <a:srgbClr val="0000FF"/>
                  </a:solidFill>
                </a:rPr>
                <a:t>장치 회전</a:t>
              </a:r>
            </a:p>
          </p:txBody>
        </p:sp>
      </p:grpSp>
      <p:grpSp>
        <p:nvGrpSpPr>
          <p:cNvPr id="69" name="그룹 68">
            <a:extLst>
              <a:ext uri="{FF2B5EF4-FFF2-40B4-BE49-F238E27FC236}">
                <a16:creationId xmlns:a16="http://schemas.microsoft.com/office/drawing/2014/main" id="{2C747B7E-EC86-466D-6F09-BE8CED08AEA8}"/>
              </a:ext>
            </a:extLst>
          </p:cNvPr>
          <p:cNvGrpSpPr/>
          <p:nvPr/>
        </p:nvGrpSpPr>
        <p:grpSpPr>
          <a:xfrm>
            <a:off x="9544078" y="5623235"/>
            <a:ext cx="2517217" cy="1011350"/>
            <a:chOff x="9988022" y="2210292"/>
            <a:chExt cx="1183439" cy="825400"/>
          </a:xfrm>
        </p:grpSpPr>
        <p:sp>
          <p:nvSpPr>
            <p:cNvPr id="70" name="원호 69">
              <a:extLst>
                <a:ext uri="{FF2B5EF4-FFF2-40B4-BE49-F238E27FC236}">
                  <a16:creationId xmlns:a16="http://schemas.microsoft.com/office/drawing/2014/main" id="{BD2C8FE2-DE8B-9417-28CF-3048F5025884}"/>
                </a:ext>
              </a:extLst>
            </p:cNvPr>
            <p:cNvSpPr/>
            <p:nvPr/>
          </p:nvSpPr>
          <p:spPr>
            <a:xfrm flipV="1">
              <a:off x="9988022" y="2210292"/>
              <a:ext cx="1089678" cy="639160"/>
            </a:xfrm>
            <a:prstGeom prst="arc">
              <a:avLst>
                <a:gd name="adj1" fmla="val 8665428"/>
                <a:gd name="adj2" fmla="val 1508226"/>
              </a:avLst>
            </a:prstGeom>
            <a:ln w="28575">
              <a:solidFill>
                <a:srgbClr val="0000FF"/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146CB453-DCEA-E112-4969-63D48E0D3B19}"/>
                </a:ext>
              </a:extLst>
            </p:cNvPr>
            <p:cNvSpPr txBox="1"/>
            <p:nvPr/>
          </p:nvSpPr>
          <p:spPr>
            <a:xfrm>
              <a:off x="10297775" y="2834742"/>
              <a:ext cx="873686" cy="2009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ko-KR" altLang="en-US" sz="1000" dirty="0">
                  <a:solidFill>
                    <a:srgbClr val="0000FF"/>
                  </a:solidFill>
                </a:rPr>
                <a:t>장치 회전</a:t>
              </a:r>
            </a:p>
          </p:txBody>
        </p:sp>
      </p:grpSp>
      <p:sp>
        <p:nvSpPr>
          <p:cNvPr id="72" name="직사각형 71">
            <a:extLst>
              <a:ext uri="{FF2B5EF4-FFF2-40B4-BE49-F238E27FC236}">
                <a16:creationId xmlns:a16="http://schemas.microsoft.com/office/drawing/2014/main" id="{BF1CCA4B-0B92-1767-8C56-EC0447942968}"/>
              </a:ext>
            </a:extLst>
          </p:cNvPr>
          <p:cNvSpPr/>
          <p:nvPr/>
        </p:nvSpPr>
        <p:spPr>
          <a:xfrm>
            <a:off x="9353535" y="1027238"/>
            <a:ext cx="2391396" cy="56589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noFill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58EF3A8-7B73-163E-5A24-F57F198445BF}"/>
              </a:ext>
            </a:extLst>
          </p:cNvPr>
          <p:cNvSpPr txBox="1"/>
          <p:nvPr/>
        </p:nvSpPr>
        <p:spPr>
          <a:xfrm>
            <a:off x="11172973" y="2268183"/>
            <a:ext cx="935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900" b="1" kern="0" spc="0" baseline="30000" dirty="0">
                <a:solidFill>
                  <a:srgbClr val="0000FF"/>
                </a:solidFill>
                <a:effectLst/>
                <a:latin typeface="휴먼명조"/>
                <a:ea typeface="휴먼명조"/>
              </a:rPr>
              <a:t>19</a:t>
            </a:r>
            <a:r>
              <a:rPr lang="en-US" altLang="ko-KR" sz="900" b="1" kern="0" spc="0" dirty="0">
                <a:solidFill>
                  <a:srgbClr val="0000FF"/>
                </a:solidFill>
                <a:effectLst/>
                <a:latin typeface="휴먼명조"/>
                <a:ea typeface="휴먼명조"/>
              </a:rPr>
              <a:t>F(p, </a:t>
            </a:r>
            <a:r>
              <a:rPr lang="el-GR" altLang="ko-KR" sz="900" b="1" kern="0" spc="0" dirty="0">
                <a:solidFill>
                  <a:srgbClr val="0000FF"/>
                </a:solidFill>
                <a:effectLst/>
                <a:latin typeface="휴먼명조"/>
                <a:ea typeface="휴먼명조"/>
              </a:rPr>
              <a:t>αγ)</a:t>
            </a:r>
            <a:r>
              <a:rPr lang="el-GR" altLang="ko-KR" sz="900" b="1" kern="0" spc="0" baseline="30000" dirty="0">
                <a:solidFill>
                  <a:srgbClr val="0000FF"/>
                </a:solidFill>
                <a:effectLst/>
                <a:latin typeface="휴먼명조"/>
                <a:ea typeface="휴먼명조"/>
              </a:rPr>
              <a:t>16</a:t>
            </a:r>
            <a:r>
              <a:rPr lang="en-US" altLang="ko-KR" sz="900" b="1" kern="0" spc="0" dirty="0">
                <a:solidFill>
                  <a:srgbClr val="0000FF"/>
                </a:solidFill>
                <a:effectLst/>
                <a:latin typeface="휴먼명조"/>
                <a:ea typeface="휴먼명조"/>
              </a:rPr>
              <a:t>O</a:t>
            </a:r>
          </a:p>
          <a:p>
            <a:r>
              <a:rPr lang="en-US" altLang="ko-KR" sz="900" b="1" kern="0" dirty="0">
                <a:solidFill>
                  <a:srgbClr val="0000FF"/>
                </a:solidFill>
                <a:latin typeface="휴먼명조"/>
                <a:ea typeface="휴먼명조"/>
              </a:rPr>
              <a:t>Reactor</a:t>
            </a:r>
            <a:r>
              <a:rPr lang="ko-KR" altLang="en-US" sz="900" b="1" kern="0" dirty="0">
                <a:solidFill>
                  <a:srgbClr val="0000FF"/>
                </a:solidFill>
                <a:latin typeface="휴먼명조"/>
                <a:ea typeface="휴먼명조"/>
              </a:rPr>
              <a:t> </a:t>
            </a:r>
            <a:r>
              <a:rPr lang="en-US" altLang="ko-KR" sz="900" b="1" kern="0" spc="0" dirty="0">
                <a:solidFill>
                  <a:srgbClr val="0000FF"/>
                </a:solidFill>
                <a:effectLst/>
                <a:latin typeface="휴먼명조"/>
                <a:ea typeface="휴먼명조"/>
              </a:rPr>
              <a:t> </a:t>
            </a:r>
            <a:endParaRPr lang="ko-KR" altLang="en-US" sz="900" dirty="0">
              <a:solidFill>
                <a:srgbClr val="0000FF"/>
              </a:solidFill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091421B-002E-C2CC-4D1C-40C0FE746846}"/>
              </a:ext>
            </a:extLst>
          </p:cNvPr>
          <p:cNvSpPr txBox="1"/>
          <p:nvPr/>
        </p:nvSpPr>
        <p:spPr>
          <a:xfrm>
            <a:off x="4990625" y="1838612"/>
            <a:ext cx="1981223" cy="338554"/>
          </a:xfrm>
          <a:prstGeom prst="rect">
            <a:avLst/>
          </a:prstGeom>
          <a:solidFill>
            <a:schemeClr val="bg1"/>
          </a:solidFill>
          <a:ln w="254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sz="1600" b="1" kern="0" spc="0">
                <a:solidFill>
                  <a:srgbClr val="0000FF"/>
                </a:solidFill>
                <a:effectLst/>
                <a:latin typeface="휴먼명조"/>
                <a:ea typeface="휴먼명조"/>
              </a:rPr>
              <a:t>㈜</a:t>
            </a:r>
            <a:r>
              <a:rPr lang="ko-KR" altLang="en-US" sz="1600" b="1" kern="0" spc="0" dirty="0" err="1">
                <a:solidFill>
                  <a:srgbClr val="0000FF"/>
                </a:solidFill>
                <a:effectLst/>
                <a:latin typeface="휴먼명조"/>
                <a:ea typeface="휴먼명조"/>
              </a:rPr>
              <a:t>비엠아이</a:t>
            </a:r>
            <a:r>
              <a:rPr lang="ko-KR" altLang="en-US" sz="1600" b="1" kern="0" spc="0" dirty="0">
                <a:solidFill>
                  <a:srgbClr val="0000FF"/>
                </a:solidFill>
                <a:effectLst/>
                <a:latin typeface="휴먼명조"/>
                <a:ea typeface="휴먼명조"/>
              </a:rPr>
              <a:t> 제작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899718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D6BB5BF2-B78B-4963-6DEE-6184E0F63769}"/>
              </a:ext>
            </a:extLst>
          </p:cNvPr>
          <p:cNvGrpSpPr/>
          <p:nvPr/>
        </p:nvGrpSpPr>
        <p:grpSpPr>
          <a:xfrm>
            <a:off x="571257" y="1493437"/>
            <a:ext cx="5258537" cy="650270"/>
            <a:chOff x="-215448" y="1361414"/>
            <a:chExt cx="7125942" cy="1106909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FFFC57DB-AA21-985F-D7C4-D4287D16F8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15448" y="1463578"/>
              <a:ext cx="3686688" cy="954320"/>
            </a:xfrm>
            <a:prstGeom prst="rect">
              <a:avLst/>
            </a:prstGeom>
          </p:spPr>
        </p:pic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6F4214B2-96D4-A479-776E-1CD593501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85622" y="1361414"/>
              <a:ext cx="3324872" cy="1106909"/>
            </a:xfrm>
            <a:prstGeom prst="rect">
              <a:avLst/>
            </a:prstGeom>
          </p:spPr>
        </p:pic>
      </p:grp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CEB0EFA6-755A-259A-FF85-1ED488F795D2}"/>
              </a:ext>
            </a:extLst>
          </p:cNvPr>
          <p:cNvCxnSpPr/>
          <p:nvPr/>
        </p:nvCxnSpPr>
        <p:spPr>
          <a:xfrm>
            <a:off x="6303144" y="1373588"/>
            <a:ext cx="0" cy="5240447"/>
          </a:xfrm>
          <a:prstGeom prst="line">
            <a:avLst/>
          </a:prstGeom>
          <a:ln w="38100" cmpd="dbl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92851808-5491-85CA-E395-75E92D20442A}"/>
              </a:ext>
            </a:extLst>
          </p:cNvPr>
          <p:cNvGrpSpPr/>
          <p:nvPr/>
        </p:nvGrpSpPr>
        <p:grpSpPr>
          <a:xfrm>
            <a:off x="859978" y="2610789"/>
            <a:ext cx="4681095" cy="3637340"/>
            <a:chOff x="864744" y="2610789"/>
            <a:chExt cx="4681095" cy="3637340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DA7501D3-D537-8ABA-9F2B-7094572289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4744" y="4598091"/>
              <a:ext cx="2473175" cy="1650038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7535794B-C28C-54A9-93F7-244C0C1B4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64744" y="2736286"/>
              <a:ext cx="4681095" cy="1730099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A928AC6E-E3BE-FA70-1B38-7B6325804505}"/>
                </a:ext>
              </a:extLst>
            </p:cNvPr>
            <p:cNvSpPr/>
            <p:nvPr/>
          </p:nvSpPr>
          <p:spPr>
            <a:xfrm>
              <a:off x="864744" y="3288436"/>
              <a:ext cx="535288" cy="545298"/>
            </a:xfrm>
            <a:prstGeom prst="rect">
              <a:avLst/>
            </a:prstGeom>
            <a:noFill/>
            <a:ln w="28575">
              <a:solidFill>
                <a:srgbClr val="0000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0000FF"/>
                </a:solidFill>
              </a:endParaRPr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E2B73447-FCFB-F338-F50E-EEBD0E2FE8A7}"/>
                </a:ext>
              </a:extLst>
            </p:cNvPr>
            <p:cNvSpPr/>
            <p:nvPr/>
          </p:nvSpPr>
          <p:spPr>
            <a:xfrm>
              <a:off x="1400032" y="2610789"/>
              <a:ext cx="3685111" cy="2913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/>
                <a:t>IAEA</a:t>
              </a:r>
              <a:r>
                <a:rPr lang="ko-KR" altLang="en-US" sz="1600" dirty="0"/>
                <a:t>의 </a:t>
              </a:r>
              <a:r>
                <a:rPr lang="en-US" altLang="ko-KR" sz="1600" baseline="30000" dirty="0"/>
                <a:t>60</a:t>
              </a:r>
              <a:r>
                <a:rPr lang="en-US" altLang="ko-KR" sz="1600" dirty="0"/>
                <a:t>Co </a:t>
              </a:r>
              <a:r>
                <a:rPr lang="ko-KR" altLang="en-US" sz="1600" dirty="0"/>
                <a:t>이용 산업용 </a:t>
              </a:r>
              <a:r>
                <a:rPr lang="en-US" altLang="ko-KR" sz="1600" dirty="0"/>
                <a:t>CT </a:t>
              </a:r>
              <a:endParaRPr lang="ko-KR" altLang="en-US" sz="1600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21C99D7-DD3B-572B-649D-8DA60E5369DF}"/>
                </a:ext>
              </a:extLst>
            </p:cNvPr>
            <p:cNvSpPr txBox="1"/>
            <p:nvPr/>
          </p:nvSpPr>
          <p:spPr>
            <a:xfrm>
              <a:off x="3420646" y="5074489"/>
              <a:ext cx="2122386" cy="697242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1400" b="1" spc="-72" dirty="0">
                  <a:solidFill>
                    <a:srgbClr val="0000F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장점 </a:t>
              </a:r>
              <a:r>
                <a:rPr lang="en-US" altLang="ko-KR" sz="1400" b="1" spc="-72" dirty="0">
                  <a:solidFill>
                    <a:srgbClr val="0000F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:  IAEA </a:t>
              </a:r>
              <a:r>
                <a:rPr lang="ko-KR" altLang="en-US" sz="1400" b="1" spc="-72" dirty="0">
                  <a:solidFill>
                    <a:srgbClr val="0000F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인</a:t>
              </a:r>
              <a:r>
                <a:rPr lang="en-US" altLang="ko-KR" sz="1400" b="1" spc="-72" dirty="0">
                  <a:solidFill>
                    <a:srgbClr val="0000F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,</a:t>
              </a:r>
              <a:r>
                <a:rPr lang="ko-KR" altLang="en-US" sz="1400" b="1" spc="-72" dirty="0">
                  <a:solidFill>
                    <a:srgbClr val="0000F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허가 </a:t>
              </a:r>
              <a:endParaRPr lang="en-US" altLang="ko-KR" sz="1400" b="1" spc="-72" dirty="0">
                <a:solidFill>
                  <a:srgbClr val="0000FF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1400" b="1" spc="-72" dirty="0">
                  <a:solidFill>
                    <a:srgbClr val="FF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단점 </a:t>
              </a:r>
              <a:r>
                <a:rPr lang="en-US" altLang="ko-KR" sz="1400" b="1" spc="-72" dirty="0">
                  <a:solidFill>
                    <a:srgbClr val="FF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: </a:t>
              </a:r>
              <a:r>
                <a:rPr lang="ko-KR" altLang="en-US" sz="1400" b="1" spc="-72" dirty="0">
                  <a:solidFill>
                    <a:srgbClr val="FF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이동성 불편</a:t>
              </a:r>
              <a:endParaRPr lang="ko-KR" altLang="en-US" sz="1400" b="1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grpSp>
        <p:nvGrpSpPr>
          <p:cNvPr id="41" name="그룹 40">
            <a:extLst>
              <a:ext uri="{FF2B5EF4-FFF2-40B4-BE49-F238E27FC236}">
                <a16:creationId xmlns:a16="http://schemas.microsoft.com/office/drawing/2014/main" id="{C499DAE2-508F-0ED4-D274-DB1BCC1BF732}"/>
              </a:ext>
            </a:extLst>
          </p:cNvPr>
          <p:cNvGrpSpPr/>
          <p:nvPr/>
        </p:nvGrpSpPr>
        <p:grpSpPr>
          <a:xfrm>
            <a:off x="6684822" y="2305078"/>
            <a:ext cx="5039618" cy="4283172"/>
            <a:chOff x="6684822" y="2305078"/>
            <a:chExt cx="5039618" cy="4283172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94C6B48-43E0-7D09-DDC8-23AE8E3F11F8}"/>
                </a:ext>
              </a:extLst>
            </p:cNvPr>
            <p:cNvSpPr txBox="1"/>
            <p:nvPr/>
          </p:nvSpPr>
          <p:spPr>
            <a:xfrm>
              <a:off x="8312727" y="5781578"/>
              <a:ext cx="170203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spc="-72" dirty="0">
                  <a:solidFill>
                    <a:srgbClr val="FF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SMR </a:t>
              </a:r>
              <a:r>
                <a:rPr lang="ko-KR" altLang="en-US" sz="1200" b="1" spc="-72" dirty="0">
                  <a:solidFill>
                    <a:srgbClr val="FF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실시간 모니터링</a:t>
              </a:r>
              <a:endParaRPr lang="ko-KR" altLang="en-US" sz="1200" b="1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id="{74EB2CF7-B639-5EAA-7A1C-C50DEEF009C1}"/>
                </a:ext>
              </a:extLst>
            </p:cNvPr>
            <p:cNvGrpSpPr/>
            <p:nvPr/>
          </p:nvGrpSpPr>
          <p:grpSpPr>
            <a:xfrm>
              <a:off x="6925331" y="2638440"/>
              <a:ext cx="4722426" cy="1746597"/>
              <a:chOff x="6502458" y="2014296"/>
              <a:chExt cx="6896342" cy="2352821"/>
            </a:xfrm>
          </p:grpSpPr>
          <p:pic>
            <p:nvPicPr>
              <p:cNvPr id="31" name="그림 30">
                <a:extLst>
                  <a:ext uri="{FF2B5EF4-FFF2-40B4-BE49-F238E27FC236}">
                    <a16:creationId xmlns:a16="http://schemas.microsoft.com/office/drawing/2014/main" id="{F3F8C62F-7E09-2727-36CF-F02B40D07F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19856989">
                <a:off x="6502458" y="2014296"/>
                <a:ext cx="2533586" cy="2352821"/>
              </a:xfrm>
              <a:prstGeom prst="rect">
                <a:avLst/>
              </a:prstGeom>
            </p:spPr>
          </p:pic>
          <p:pic>
            <p:nvPicPr>
              <p:cNvPr id="32" name="그림 31">
                <a:extLst>
                  <a:ext uri="{FF2B5EF4-FFF2-40B4-BE49-F238E27FC236}">
                    <a16:creationId xmlns:a16="http://schemas.microsoft.com/office/drawing/2014/main" id="{19DC1074-626F-96A6-1883-D8C7106FB7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064056" y="2148700"/>
                <a:ext cx="5334744" cy="2019582"/>
              </a:xfrm>
              <a:prstGeom prst="rect">
                <a:avLst/>
              </a:prstGeom>
            </p:spPr>
          </p:pic>
        </p:grp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6DCD579D-3888-5EBF-7459-ABA1BB91E048}"/>
                </a:ext>
              </a:extLst>
            </p:cNvPr>
            <p:cNvSpPr/>
            <p:nvPr/>
          </p:nvSpPr>
          <p:spPr>
            <a:xfrm>
              <a:off x="6684823" y="2484214"/>
              <a:ext cx="5013807" cy="2027324"/>
            </a:xfrm>
            <a:prstGeom prst="rect">
              <a:avLst/>
            </a:prstGeom>
            <a:noFill/>
            <a:ln w="190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A073B777-9176-DC64-4446-5B1F95D492C5}"/>
                </a:ext>
              </a:extLst>
            </p:cNvPr>
            <p:cNvSpPr/>
            <p:nvPr/>
          </p:nvSpPr>
          <p:spPr>
            <a:xfrm>
              <a:off x="6725090" y="2672975"/>
              <a:ext cx="1269582" cy="1393038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CC57C836-DEAB-4623-9F2D-BA13D94A5C75}"/>
                </a:ext>
              </a:extLst>
            </p:cNvPr>
            <p:cNvSpPr/>
            <p:nvPr/>
          </p:nvSpPr>
          <p:spPr>
            <a:xfrm>
              <a:off x="6881020" y="2305078"/>
              <a:ext cx="4695729" cy="3581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㈜</a:t>
              </a:r>
              <a:r>
                <a:rPr lang="en-US" altLang="ko-KR" sz="1600" dirty="0">
                  <a:latin typeface="Arial" panose="020B0604020202020204" pitchFamily="34" charset="0"/>
                  <a:cs typeface="Arial" panose="020B0604020202020204" pitchFamily="34" charset="0"/>
                </a:rPr>
                <a:t>BMI </a:t>
              </a:r>
              <a:r>
                <a:rPr lang="ko-KR" alt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의 산업용  </a:t>
              </a:r>
              <a:r>
                <a:rPr lang="en-US" altLang="ko-KR" sz="1600" dirty="0">
                  <a:latin typeface="Arial" panose="020B0604020202020204" pitchFamily="34" charset="0"/>
                  <a:cs typeface="Arial" panose="020B0604020202020204" pitchFamily="34" charset="0"/>
                </a:rPr>
                <a:t>Proton</a:t>
              </a:r>
              <a:r>
                <a:rPr lang="ko-KR" alt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유도 감마선</a:t>
              </a:r>
              <a:r>
                <a:rPr lang="en-US" altLang="ko-KR" sz="1600" dirty="0">
                  <a:latin typeface="Arial" panose="020B0604020202020204" pitchFamily="34" charset="0"/>
                  <a:cs typeface="Arial" panose="020B0604020202020204" pitchFamily="34" charset="0"/>
                </a:rPr>
                <a:t>(PIGE)</a:t>
              </a:r>
              <a:r>
                <a:rPr lang="ko-KR" alt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ko-KR" sz="1600" dirty="0">
                  <a:latin typeface="Arial" panose="020B0604020202020204" pitchFamily="34" charset="0"/>
                  <a:cs typeface="Arial" panose="020B0604020202020204" pitchFamily="34" charset="0"/>
                </a:rPr>
                <a:t>CT</a:t>
              </a:r>
              <a:endParaRPr lang="ko-KR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0BBBB669-6692-9033-B7F6-B76A6D5181FB}"/>
                </a:ext>
              </a:extLst>
            </p:cNvPr>
            <p:cNvSpPr/>
            <p:nvPr/>
          </p:nvSpPr>
          <p:spPr>
            <a:xfrm>
              <a:off x="8016466" y="3249899"/>
              <a:ext cx="614206" cy="649214"/>
            </a:xfrm>
            <a:prstGeom prst="rect">
              <a:avLst/>
            </a:prstGeom>
            <a:noFill/>
            <a:ln w="28575">
              <a:solidFill>
                <a:srgbClr val="00A73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id="{7CDE9A03-FD9D-4617-192F-29406D01B5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25090" y="3932815"/>
              <a:ext cx="1269580" cy="649214"/>
            </a:xfrm>
            <a:prstGeom prst="line">
              <a:avLst/>
            </a:prstGeom>
            <a:ln w="19050">
              <a:solidFill>
                <a:srgbClr val="00A73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90FB0451-CB5F-BC33-C99A-A7B03B5FFC56}"/>
                </a:ext>
              </a:extLst>
            </p:cNvPr>
            <p:cNvCxnSpPr>
              <a:cxnSpLocks/>
            </p:cNvCxnSpPr>
            <p:nvPr/>
          </p:nvCxnSpPr>
          <p:spPr>
            <a:xfrm>
              <a:off x="8652466" y="3932815"/>
              <a:ext cx="3046164" cy="653673"/>
            </a:xfrm>
            <a:prstGeom prst="line">
              <a:avLst/>
            </a:prstGeom>
            <a:ln w="19050">
              <a:solidFill>
                <a:srgbClr val="00A73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" name="그림 23">
              <a:extLst>
                <a:ext uri="{FF2B5EF4-FFF2-40B4-BE49-F238E27FC236}">
                  <a16:creationId xmlns:a16="http://schemas.microsoft.com/office/drawing/2014/main" id="{6750DDA7-0696-4D79-DF72-570B378D166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772816" y="4615209"/>
              <a:ext cx="779161" cy="1138527"/>
            </a:xfrm>
            <a:prstGeom prst="rect">
              <a:avLst/>
            </a:prstGeom>
            <a:ln w="19050">
              <a:solidFill>
                <a:srgbClr val="00A73C"/>
              </a:solidFill>
              <a:prstDash val="dash"/>
            </a:ln>
          </p:spPr>
        </p:pic>
        <p:pic>
          <p:nvPicPr>
            <p:cNvPr id="25" name="그림 24">
              <a:extLst>
                <a:ext uri="{FF2B5EF4-FFF2-40B4-BE49-F238E27FC236}">
                  <a16:creationId xmlns:a16="http://schemas.microsoft.com/office/drawing/2014/main" id="{1C753A1B-E284-F45C-1CD0-E5114B615FB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684823" y="4632678"/>
              <a:ext cx="1711296" cy="1124043"/>
            </a:xfrm>
            <a:prstGeom prst="rect">
              <a:avLst/>
            </a:prstGeom>
            <a:ln w="28575">
              <a:solidFill>
                <a:srgbClr val="92D050"/>
              </a:solidFill>
              <a:prstDash val="dash"/>
            </a:ln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BB785E6-5CE8-7C47-3004-1693653A235D}"/>
                </a:ext>
              </a:extLst>
            </p:cNvPr>
            <p:cNvSpPr txBox="1"/>
            <p:nvPr/>
          </p:nvSpPr>
          <p:spPr>
            <a:xfrm>
              <a:off x="6684822" y="5781578"/>
              <a:ext cx="170203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b="1" spc="-72" dirty="0" err="1">
                  <a:solidFill>
                    <a:srgbClr val="FF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수리온</a:t>
              </a:r>
              <a:r>
                <a:rPr lang="ko-KR" altLang="en-US" sz="1200" b="1" spc="-72" dirty="0">
                  <a:solidFill>
                    <a:srgbClr val="FF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헬기 결함검사</a:t>
              </a:r>
              <a:endParaRPr lang="ko-KR" altLang="en-US" sz="1200" b="1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pic>
          <p:nvPicPr>
            <p:cNvPr id="27" name="그림 26">
              <a:extLst>
                <a:ext uri="{FF2B5EF4-FFF2-40B4-BE49-F238E27FC236}">
                  <a16:creationId xmlns:a16="http://schemas.microsoft.com/office/drawing/2014/main" id="{973D5C48-8FE6-5944-E539-C61C7D58E1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899827" y="4635530"/>
              <a:ext cx="1774533" cy="1118205"/>
            </a:xfrm>
            <a:prstGeom prst="rect">
              <a:avLst/>
            </a:prstGeom>
            <a:ln w="28575">
              <a:solidFill>
                <a:srgbClr val="00A73C"/>
              </a:solidFill>
              <a:prstDash val="dash"/>
            </a:ln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969CDDA-7682-DF62-9BE7-A1BDF4DDC829}"/>
                </a:ext>
              </a:extLst>
            </p:cNvPr>
            <p:cNvSpPr txBox="1"/>
            <p:nvPr/>
          </p:nvSpPr>
          <p:spPr>
            <a:xfrm>
              <a:off x="9928673" y="5781947"/>
              <a:ext cx="17957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200" b="1" dirty="0">
                  <a:solidFill>
                    <a:srgbClr val="FF0000"/>
                  </a:solidFill>
                  <a:effectLst/>
                  <a:latin typeface="Open Sans" panose="020B0604020202020204" pitchFamily="34" charset="0"/>
                </a:rPr>
                <a:t>pipeline inspection</a:t>
              </a:r>
              <a:endParaRPr lang="ko-KR" altLang="en-US" sz="1200" b="1" dirty="0">
                <a:solidFill>
                  <a:srgbClr val="FF0000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B70875F-B036-7745-C0FC-372685C9A6BB}"/>
                </a:ext>
              </a:extLst>
            </p:cNvPr>
            <p:cNvSpPr txBox="1"/>
            <p:nvPr/>
          </p:nvSpPr>
          <p:spPr>
            <a:xfrm>
              <a:off x="6725087" y="3751260"/>
              <a:ext cx="543932" cy="3070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400" b="1" spc="-72" dirty="0">
                  <a:solidFill>
                    <a:srgbClr val="FF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PIGE</a:t>
              </a:r>
              <a:endParaRPr lang="ko-KR" altLang="en-US" sz="1400" b="1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41B811C-61E8-51D9-4FD6-75B5A177292E}"/>
                </a:ext>
              </a:extLst>
            </p:cNvPr>
            <p:cNvSpPr txBox="1"/>
            <p:nvPr/>
          </p:nvSpPr>
          <p:spPr>
            <a:xfrm>
              <a:off x="6725088" y="2684686"/>
              <a:ext cx="1280145" cy="36307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207010" marR="92710" indent="-127000" algn="just" fontAlgn="base" latinLnBrk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pt-BR" altLang="ko-KR" sz="1400" kern="0" spc="-20" baseline="30000" dirty="0">
                  <a:solidFill>
                    <a:srgbClr val="FF0000"/>
                  </a:solidFill>
                  <a:effectLst/>
                  <a:latin typeface="HCI Poppy"/>
                  <a:ea typeface="휴먼명조"/>
                </a:rPr>
                <a:t>19</a:t>
              </a:r>
              <a:r>
                <a:rPr lang="pt-BR" altLang="ko-KR" sz="1400" kern="0" spc="-20" dirty="0">
                  <a:solidFill>
                    <a:srgbClr val="FF0000"/>
                  </a:solidFill>
                  <a:effectLst/>
                  <a:latin typeface="HCI Poppy"/>
                  <a:ea typeface="휴먼명조"/>
                </a:rPr>
                <a:t>F(p,</a:t>
              </a:r>
              <a:r>
                <a:rPr lang="pt-BR" altLang="ko-KR" sz="1400" kern="0" spc="-20" dirty="0">
                  <a:solidFill>
                    <a:srgbClr val="FF0000"/>
                  </a:solidFill>
                  <a:effectLst/>
                  <a:latin typeface="휴먼명조"/>
                  <a:ea typeface="휴먼명조"/>
                </a:rPr>
                <a:t>α γ</a:t>
              </a:r>
              <a:r>
                <a:rPr lang="pt-BR" altLang="ko-KR" sz="1400" kern="0" spc="-20" dirty="0">
                  <a:solidFill>
                    <a:srgbClr val="FF0000"/>
                  </a:solidFill>
                  <a:effectLst/>
                  <a:latin typeface="HCI Poppy"/>
                  <a:ea typeface="휴먼명조"/>
                </a:rPr>
                <a:t>)</a:t>
              </a:r>
              <a:r>
                <a:rPr lang="pt-BR" altLang="ko-KR" sz="1400" kern="0" spc="-20" baseline="30000" dirty="0">
                  <a:solidFill>
                    <a:srgbClr val="FF0000"/>
                  </a:solidFill>
                  <a:effectLst/>
                  <a:latin typeface="HCI Poppy"/>
                  <a:ea typeface="휴먼명조"/>
                </a:rPr>
                <a:t>16</a:t>
              </a:r>
              <a:r>
                <a:rPr lang="pt-BR" altLang="ko-KR" sz="1400" kern="0" spc="-20" dirty="0">
                  <a:solidFill>
                    <a:srgbClr val="FF0000"/>
                  </a:solidFill>
                  <a:effectLst/>
                  <a:latin typeface="HCI Poppy"/>
                  <a:ea typeface="휴먼명조"/>
                </a:rPr>
                <a:t>O </a:t>
              </a:r>
              <a:endParaRPr lang="pt-BR" altLang="ko-KR" sz="1400" kern="0" spc="0" dirty="0">
                <a:solidFill>
                  <a:srgbClr val="FF0000"/>
                </a:solidFill>
                <a:effectLst/>
                <a:latin typeface="함초롬바탕" panose="02030604000101010101" pitchFamily="18" charset="-127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889BE2F-316F-DB51-9B98-0A2B4BB14807}"/>
                </a:ext>
              </a:extLst>
            </p:cNvPr>
            <p:cNvSpPr txBox="1"/>
            <p:nvPr/>
          </p:nvSpPr>
          <p:spPr>
            <a:xfrm>
              <a:off x="6684824" y="6065030"/>
              <a:ext cx="5039616" cy="523220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txBody>
            <a:bodyPr wrap="square">
              <a:spAutoFit/>
            </a:bodyPr>
            <a:lstStyle/>
            <a:p>
              <a:r>
                <a:rPr lang="ko-KR" altLang="en-US" sz="1400" b="1" spc="-72" dirty="0">
                  <a:solidFill>
                    <a:srgbClr val="0000F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장점 </a:t>
              </a:r>
              <a:r>
                <a:rPr lang="en-US" altLang="ko-KR" sz="1400" b="1" spc="-72" dirty="0">
                  <a:solidFill>
                    <a:srgbClr val="0000F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:   </a:t>
              </a:r>
              <a:r>
                <a:rPr lang="ko-KR" altLang="en-US" sz="1400" b="1" spc="-72" dirty="0">
                  <a:solidFill>
                    <a:srgbClr val="0000F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이동성 양호</a:t>
              </a:r>
              <a:endParaRPr lang="en-US" altLang="ko-KR" sz="1400" b="1" spc="-72" dirty="0">
                <a:solidFill>
                  <a:srgbClr val="0000FF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  <a:p>
              <a:r>
                <a:rPr lang="en-US" altLang="ko-KR" sz="1400" b="1" spc="-72" dirty="0">
                  <a:solidFill>
                    <a:srgbClr val="0000F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            </a:t>
              </a:r>
              <a:r>
                <a:rPr lang="ko-KR" altLang="en-US" sz="1400" b="1" spc="-72" dirty="0">
                  <a:solidFill>
                    <a:srgbClr val="0000F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감마선 </a:t>
              </a:r>
              <a:r>
                <a:rPr lang="en-US" altLang="ko-KR" sz="1400" b="1" spc="-72" dirty="0">
                  <a:solidFill>
                    <a:srgbClr val="0000F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6.13MeV  Monochromatic ( X-band  X</a:t>
              </a:r>
              <a:r>
                <a:rPr lang="ko-KR" altLang="en-US" sz="1400" b="1" spc="-72" dirty="0">
                  <a:solidFill>
                    <a:srgbClr val="0000F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선 보다 선명</a:t>
              </a:r>
              <a:r>
                <a:rPr lang="en-US" altLang="ko-KR" sz="1400" b="1" spc="-72" dirty="0">
                  <a:solidFill>
                    <a:srgbClr val="0000F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)</a:t>
              </a:r>
              <a:r>
                <a:rPr lang="ko-KR" altLang="en-US" sz="1400" b="1" spc="-72" dirty="0">
                  <a:solidFill>
                    <a:srgbClr val="0000FF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  </a:t>
              </a:r>
              <a:endParaRPr lang="ko-KR" altLang="en-US" sz="1400" b="1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id="{45ABD6BD-0775-ADE2-D0A3-F6098FFC2FA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85340" y="1501474"/>
            <a:ext cx="1838582" cy="590632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1F864826-FD27-A531-4117-B805EF47102E}"/>
              </a:ext>
            </a:extLst>
          </p:cNvPr>
          <p:cNvSpPr txBox="1"/>
          <p:nvPr/>
        </p:nvSpPr>
        <p:spPr>
          <a:xfrm>
            <a:off x="305302" y="888393"/>
            <a:ext cx="1158226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/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6. </a:t>
            </a:r>
            <a:r>
              <a:rPr lang="ko-KR" altLang="en-US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향후 계획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337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FBC372-4EA6-087A-51FB-C6C990DA063C}"/>
              </a:ext>
            </a:extLst>
          </p:cNvPr>
          <p:cNvSpPr txBox="1"/>
          <p:nvPr/>
        </p:nvSpPr>
        <p:spPr>
          <a:xfrm>
            <a:off x="305302" y="888393"/>
            <a:ext cx="1158226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/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6. </a:t>
            </a:r>
            <a:r>
              <a:rPr lang="ko-KR" altLang="en-US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향후 계획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42446E8F-3D7B-DF56-6736-AD3AC394E7F0}"/>
              </a:ext>
            </a:extLst>
          </p:cNvPr>
          <p:cNvGrpSpPr/>
          <p:nvPr/>
        </p:nvGrpSpPr>
        <p:grpSpPr>
          <a:xfrm>
            <a:off x="370983" y="1551998"/>
            <a:ext cx="1956083" cy="369332"/>
            <a:chOff x="323850" y="1342098"/>
            <a:chExt cx="1470537" cy="369332"/>
          </a:xfrm>
        </p:grpSpPr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C0D4B0A9-6CA3-B068-9524-DA017257FAFA}"/>
                </a:ext>
              </a:extLst>
            </p:cNvPr>
            <p:cNvGrpSpPr/>
            <p:nvPr/>
          </p:nvGrpSpPr>
          <p:grpSpPr>
            <a:xfrm>
              <a:off x="323850" y="1398181"/>
              <a:ext cx="254917" cy="257175"/>
              <a:chOff x="791475" y="2895115"/>
              <a:chExt cx="317796" cy="320609"/>
            </a:xfrm>
          </p:grpSpPr>
          <p:sp>
            <p:nvSpPr>
              <p:cNvPr id="8" name="직사각형 7">
                <a:extLst>
                  <a:ext uri="{FF2B5EF4-FFF2-40B4-BE49-F238E27FC236}">
                    <a16:creationId xmlns:a16="http://schemas.microsoft.com/office/drawing/2014/main" id="{CCA4BD90-A6B5-3F21-79CA-EF67DA73C7C1}"/>
                  </a:ext>
                </a:extLst>
              </p:cNvPr>
              <p:cNvSpPr/>
              <p:nvPr/>
            </p:nvSpPr>
            <p:spPr bwMode="auto">
              <a:xfrm>
                <a:off x="791475" y="2895115"/>
                <a:ext cx="317796" cy="320609"/>
              </a:xfrm>
              <a:prstGeom prst="rect">
                <a:avLst/>
              </a:prstGeom>
              <a:pattFill prst="dkDnDiag">
                <a:fgClr>
                  <a:srgbClr val="0056A9"/>
                </a:fgClr>
                <a:bgClr>
                  <a:srgbClr val="0062C4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latin typeface="+mn-ea"/>
                  <a:cs typeface="Arial" panose="020B0604020202020204" pitchFamily="34" charset="0"/>
                </a:endParaRPr>
              </a:p>
            </p:txBody>
          </p:sp>
          <p:grpSp>
            <p:nvGrpSpPr>
              <p:cNvPr id="9" name="그룹 5">
                <a:extLst>
                  <a:ext uri="{FF2B5EF4-FFF2-40B4-BE49-F238E27FC236}">
                    <a16:creationId xmlns:a16="http://schemas.microsoft.com/office/drawing/2014/main" id="{0FFAB188-E7F2-A3FC-33AE-6A91C5ED97E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73033" y="2975260"/>
                <a:ext cx="146244" cy="160306"/>
                <a:chOff x="650252" y="1273556"/>
                <a:chExt cx="82848" cy="90117"/>
              </a:xfrm>
            </p:grpSpPr>
            <p:sp>
              <p:nvSpPr>
                <p:cNvPr id="10" name="갈매기형 수장 18">
                  <a:extLst>
                    <a:ext uri="{FF2B5EF4-FFF2-40B4-BE49-F238E27FC236}">
                      <a16:creationId xmlns:a16="http://schemas.microsoft.com/office/drawing/2014/main" id="{7199C5AA-5EDA-ACE6-C2E7-0D78CB5991D3}"/>
                    </a:ext>
                  </a:extLst>
                </p:cNvPr>
                <p:cNvSpPr/>
                <p:nvPr/>
              </p:nvSpPr>
              <p:spPr>
                <a:xfrm>
                  <a:off x="686896" y="1273556"/>
                  <a:ext cx="46204" cy="90117"/>
                </a:xfrm>
                <a:prstGeom prst="chevr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ko-KR" altLang="en-US">
                    <a:latin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" name="갈매기형 수장 19">
                  <a:extLst>
                    <a:ext uri="{FF2B5EF4-FFF2-40B4-BE49-F238E27FC236}">
                      <a16:creationId xmlns:a16="http://schemas.microsoft.com/office/drawing/2014/main" id="{237F3074-F4E6-B815-C694-9FBE18F8C736}"/>
                    </a:ext>
                  </a:extLst>
                </p:cNvPr>
                <p:cNvSpPr/>
                <p:nvPr/>
              </p:nvSpPr>
              <p:spPr>
                <a:xfrm>
                  <a:off x="650252" y="1273556"/>
                  <a:ext cx="46203" cy="90117"/>
                </a:xfrm>
                <a:prstGeom prst="chevr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ko-KR" altLang="en-US">
                    <a:latin typeface="+mn-ea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A494B2F-C31D-C572-76A4-713A4B2126DD}"/>
                </a:ext>
              </a:extLst>
            </p:cNvPr>
            <p:cNvSpPr txBox="1"/>
            <p:nvPr/>
          </p:nvSpPr>
          <p:spPr>
            <a:xfrm>
              <a:off x="586046" y="1342098"/>
              <a:ext cx="120834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defTabSz="914400" latinLnBrk="1">
                <a:defRPr/>
              </a:pPr>
              <a:r>
                <a:rPr lang="ko-KR" altLang="en-US" b="1" spc="-120" dirty="0">
                  <a:solidFill>
                    <a:srgbClr val="474747"/>
                  </a:solidFill>
                  <a:latin typeface="+mn-ea"/>
                  <a:cs typeface="Arial" panose="020B0604020202020204" pitchFamily="34" charset="0"/>
                </a:rPr>
                <a:t>자체 기술 개발</a:t>
              </a:r>
              <a:endParaRPr lang="en-US" altLang="ko-KR" b="1" spc="-120" dirty="0">
                <a:solidFill>
                  <a:srgbClr val="474747"/>
                </a:solidFill>
                <a:latin typeface="+mn-ea"/>
                <a:cs typeface="Arial" panose="020B0604020202020204" pitchFamily="34" charset="0"/>
              </a:endParaRPr>
            </a:p>
          </p:txBody>
        </p:sp>
      </p:grp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09949BDF-4ED5-C486-0F7B-CF906978A10F}"/>
              </a:ext>
            </a:extLst>
          </p:cNvPr>
          <p:cNvCxnSpPr/>
          <p:nvPr/>
        </p:nvCxnSpPr>
        <p:spPr>
          <a:xfrm>
            <a:off x="4045378" y="1435908"/>
            <a:ext cx="0" cy="5240447"/>
          </a:xfrm>
          <a:prstGeom prst="line">
            <a:avLst/>
          </a:prstGeom>
          <a:ln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35D81887-6E38-AB56-077F-49C54086C4F5}"/>
              </a:ext>
            </a:extLst>
          </p:cNvPr>
          <p:cNvCxnSpPr/>
          <p:nvPr/>
        </p:nvCxnSpPr>
        <p:spPr>
          <a:xfrm>
            <a:off x="8428404" y="1435908"/>
            <a:ext cx="0" cy="5240447"/>
          </a:xfrm>
          <a:prstGeom prst="line">
            <a:avLst/>
          </a:prstGeom>
          <a:ln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1">
            <a:extLst>
              <a:ext uri="{FF2B5EF4-FFF2-40B4-BE49-F238E27FC236}">
                <a16:creationId xmlns:a16="http://schemas.microsoft.com/office/drawing/2014/main" id="{6CB81296-E2EF-F8F4-BCE8-D79270C86819}"/>
              </a:ext>
            </a:extLst>
          </p:cNvPr>
          <p:cNvGrpSpPr/>
          <p:nvPr/>
        </p:nvGrpSpPr>
        <p:grpSpPr>
          <a:xfrm>
            <a:off x="4046564" y="1551998"/>
            <a:ext cx="2163961" cy="369332"/>
            <a:chOff x="3980579" y="1371186"/>
            <a:chExt cx="2163961" cy="369332"/>
          </a:xfrm>
        </p:grpSpPr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355966F1-F678-CA12-F9A6-33E5C03E2907}"/>
                </a:ext>
              </a:extLst>
            </p:cNvPr>
            <p:cNvSpPr/>
            <p:nvPr/>
          </p:nvSpPr>
          <p:spPr bwMode="auto">
            <a:xfrm>
              <a:off x="3980579" y="1427265"/>
              <a:ext cx="329064" cy="257175"/>
            </a:xfrm>
            <a:prstGeom prst="rect">
              <a:avLst/>
            </a:prstGeom>
            <a:pattFill prst="dkDnDiag">
              <a:fgClr>
                <a:srgbClr val="0056A9"/>
              </a:fgClr>
              <a:bgClr>
                <a:srgbClr val="0062C4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latin typeface="+mn-ea"/>
                <a:cs typeface="Arial" panose="020B0604020202020204" pitchFamily="34" charset="0"/>
              </a:endParaRPr>
            </a:p>
          </p:txBody>
        </p:sp>
        <p:grpSp>
          <p:nvGrpSpPr>
            <p:cNvPr id="18" name="그룹 5">
              <a:extLst>
                <a:ext uri="{FF2B5EF4-FFF2-40B4-BE49-F238E27FC236}">
                  <a16:creationId xmlns:a16="http://schemas.microsoft.com/office/drawing/2014/main" id="{FBC5E2F9-6E79-2DEF-574C-2F2A87913F9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66419" y="1491641"/>
              <a:ext cx="149444" cy="128422"/>
              <a:chOff x="651013" y="1319620"/>
              <a:chExt cx="81762" cy="90000"/>
            </a:xfrm>
          </p:grpSpPr>
          <p:sp>
            <p:nvSpPr>
              <p:cNvPr id="19" name="갈매기형 수장 18">
                <a:extLst>
                  <a:ext uri="{FF2B5EF4-FFF2-40B4-BE49-F238E27FC236}">
                    <a16:creationId xmlns:a16="http://schemas.microsoft.com/office/drawing/2014/main" id="{107A9309-87CD-B7F8-452E-A177DE9DB228}"/>
                  </a:ext>
                </a:extLst>
              </p:cNvPr>
              <p:cNvSpPr/>
              <p:nvPr/>
            </p:nvSpPr>
            <p:spPr>
              <a:xfrm>
                <a:off x="686896" y="1318925"/>
                <a:ext cx="46204" cy="90117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0" name="갈매기형 수장 19">
                <a:extLst>
                  <a:ext uri="{FF2B5EF4-FFF2-40B4-BE49-F238E27FC236}">
                    <a16:creationId xmlns:a16="http://schemas.microsoft.com/office/drawing/2014/main" id="{C7DBE894-135B-C833-936A-D70C09C144D5}"/>
                  </a:ext>
                </a:extLst>
              </p:cNvPr>
              <p:cNvSpPr/>
              <p:nvPr/>
            </p:nvSpPr>
            <p:spPr>
              <a:xfrm>
                <a:off x="650252" y="1318925"/>
                <a:ext cx="46203" cy="90117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latin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F50A705-75A2-1F40-56BE-1063EBA2A6A1}"/>
                </a:ext>
              </a:extLst>
            </p:cNvPr>
            <p:cNvSpPr txBox="1"/>
            <p:nvPr/>
          </p:nvSpPr>
          <p:spPr>
            <a:xfrm>
              <a:off x="4319039" y="1371186"/>
              <a:ext cx="18255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defTabSz="914400" latinLnBrk="1">
                <a:defRPr/>
              </a:pPr>
              <a:r>
                <a:rPr lang="en-US" altLang="ko-KR" b="1" spc="-120" dirty="0">
                  <a:solidFill>
                    <a:srgbClr val="474747"/>
                  </a:solidFill>
                  <a:latin typeface="+mn-ea"/>
                  <a:cs typeface="Arial" panose="020B0604020202020204" pitchFamily="34" charset="0"/>
                </a:rPr>
                <a:t> </a:t>
              </a:r>
              <a:r>
                <a:rPr lang="ko-KR" altLang="en-US" b="1" spc="-120" dirty="0">
                  <a:solidFill>
                    <a:srgbClr val="474747"/>
                  </a:solidFill>
                  <a:latin typeface="+mn-ea"/>
                  <a:cs typeface="Arial" panose="020B0604020202020204" pitchFamily="34" charset="0"/>
                </a:rPr>
                <a:t>방사선 강소기업</a:t>
              </a:r>
              <a:endParaRPr lang="en-US" altLang="ko-KR" b="1" spc="-120" dirty="0">
                <a:solidFill>
                  <a:srgbClr val="474747"/>
                </a:solidFill>
                <a:latin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4440F155-811B-83A8-355A-0412338AB087}"/>
              </a:ext>
            </a:extLst>
          </p:cNvPr>
          <p:cNvGrpSpPr/>
          <p:nvPr/>
        </p:nvGrpSpPr>
        <p:grpSpPr>
          <a:xfrm>
            <a:off x="8426094" y="1551998"/>
            <a:ext cx="1496949" cy="369332"/>
            <a:chOff x="8143288" y="1318027"/>
            <a:chExt cx="1496949" cy="369332"/>
          </a:xfrm>
        </p:grpSpPr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BEF35624-BBC6-2F61-871D-2EE0570FDF0D}"/>
                </a:ext>
              </a:extLst>
            </p:cNvPr>
            <p:cNvSpPr/>
            <p:nvPr/>
          </p:nvSpPr>
          <p:spPr bwMode="auto">
            <a:xfrm>
              <a:off x="8143288" y="1374106"/>
              <a:ext cx="373479" cy="257175"/>
            </a:xfrm>
            <a:prstGeom prst="rect">
              <a:avLst/>
            </a:prstGeom>
            <a:pattFill prst="dkDnDiag">
              <a:fgClr>
                <a:srgbClr val="0056A9"/>
              </a:fgClr>
              <a:bgClr>
                <a:srgbClr val="0062C4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latin typeface="+mn-ea"/>
                <a:cs typeface="Arial" panose="020B0604020202020204" pitchFamily="34" charset="0"/>
              </a:endParaRPr>
            </a:p>
          </p:txBody>
        </p:sp>
        <p:grpSp>
          <p:nvGrpSpPr>
            <p:cNvPr id="25" name="그룹 5">
              <a:extLst>
                <a:ext uri="{FF2B5EF4-FFF2-40B4-BE49-F238E27FC236}">
                  <a16:creationId xmlns:a16="http://schemas.microsoft.com/office/drawing/2014/main" id="{C5DFA6CC-CB88-0D59-78E1-635AA0C8E73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240715" y="1438482"/>
              <a:ext cx="169615" cy="128422"/>
              <a:chOff x="651013" y="1319620"/>
              <a:chExt cx="81762" cy="90000"/>
            </a:xfrm>
          </p:grpSpPr>
          <p:sp>
            <p:nvSpPr>
              <p:cNvPr id="26" name="갈매기형 수장 18">
                <a:extLst>
                  <a:ext uri="{FF2B5EF4-FFF2-40B4-BE49-F238E27FC236}">
                    <a16:creationId xmlns:a16="http://schemas.microsoft.com/office/drawing/2014/main" id="{2AF9FA2D-3D85-9415-5B36-80B6C87EC70E}"/>
                  </a:ext>
                </a:extLst>
              </p:cNvPr>
              <p:cNvSpPr/>
              <p:nvPr/>
            </p:nvSpPr>
            <p:spPr>
              <a:xfrm>
                <a:off x="686896" y="1318925"/>
                <a:ext cx="46204" cy="90117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7" name="갈매기형 수장 19">
                <a:extLst>
                  <a:ext uri="{FF2B5EF4-FFF2-40B4-BE49-F238E27FC236}">
                    <a16:creationId xmlns:a16="http://schemas.microsoft.com/office/drawing/2014/main" id="{DA9FB02E-98C5-2F96-C529-47179641F666}"/>
                  </a:ext>
                </a:extLst>
              </p:cNvPr>
              <p:cNvSpPr/>
              <p:nvPr/>
            </p:nvSpPr>
            <p:spPr>
              <a:xfrm>
                <a:off x="650252" y="1318925"/>
                <a:ext cx="46203" cy="90117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latin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B58A338-9F50-1B1D-A413-AB92038B80BD}"/>
                </a:ext>
              </a:extLst>
            </p:cNvPr>
            <p:cNvSpPr txBox="1"/>
            <p:nvPr/>
          </p:nvSpPr>
          <p:spPr>
            <a:xfrm>
              <a:off x="8527432" y="1318027"/>
              <a:ext cx="1112805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defTabSz="914400" latinLnBrk="1">
                <a:defRPr/>
              </a:pPr>
              <a:r>
                <a:rPr lang="ko-KR" altLang="en-US" b="1" spc="-120" dirty="0">
                  <a:solidFill>
                    <a:srgbClr val="474747"/>
                  </a:solidFill>
                  <a:latin typeface="+mn-ea"/>
                  <a:cs typeface="Arial" panose="020B0604020202020204" pitchFamily="34" charset="0"/>
                </a:rPr>
                <a:t>기술 이전</a:t>
              </a:r>
              <a:endParaRPr lang="en-US" altLang="ko-KR" b="1" spc="-120" dirty="0">
                <a:solidFill>
                  <a:srgbClr val="474747"/>
                </a:solidFill>
                <a:latin typeface="+mn-ea"/>
                <a:cs typeface="Arial" panose="020B0604020202020204" pitchFamily="34" charset="0"/>
              </a:endParaRPr>
            </a:p>
          </p:txBody>
        </p:sp>
      </p:grpSp>
      <p:pic>
        <p:nvPicPr>
          <p:cNvPr id="28" name="그림 27">
            <a:extLst>
              <a:ext uri="{FF2B5EF4-FFF2-40B4-BE49-F238E27FC236}">
                <a16:creationId xmlns:a16="http://schemas.microsoft.com/office/drawing/2014/main" id="{6755D757-88AA-03C6-3EA0-A0905BF5A3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4145" y="2537627"/>
            <a:ext cx="3134312" cy="3158402"/>
          </a:xfrm>
          <a:prstGeom prst="rect">
            <a:avLst/>
          </a:prstGeom>
          <a:ln w="12700">
            <a:solidFill>
              <a:srgbClr val="FF0000"/>
            </a:solidFill>
          </a:ln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0F81F660-F010-3FFB-8874-5947ED7EA6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9768" y="2640285"/>
            <a:ext cx="1899010" cy="2619667"/>
          </a:xfrm>
          <a:prstGeom prst="rect">
            <a:avLst/>
          </a:prstGeom>
          <a:ln w="12700">
            <a:solidFill>
              <a:srgbClr val="FF0000"/>
            </a:solidFill>
          </a:ln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3B6EB832-2504-114E-6559-E6686DC04F1F}"/>
              </a:ext>
            </a:extLst>
          </p:cNvPr>
          <p:cNvSpPr txBox="1"/>
          <p:nvPr/>
        </p:nvSpPr>
        <p:spPr>
          <a:xfrm>
            <a:off x="305302" y="2122538"/>
            <a:ext cx="358213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defTabSz="914400" latinLnBrk="1">
              <a:defRPr/>
            </a:pPr>
            <a:r>
              <a:rPr lang="en-US" altLang="ko-KR" sz="16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Proton Induced Gamma-ray Emission </a:t>
            </a:r>
            <a:r>
              <a:rPr lang="en-US" altLang="ko-KR" sz="16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ko-KR" altLang="en-US" sz="16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산업용 </a:t>
            </a:r>
            <a:r>
              <a:rPr lang="en-US" altLang="ko-KR" sz="16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CT </a:t>
            </a:r>
            <a:r>
              <a:rPr lang="ko-KR" altLang="en-US" sz="16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개발</a:t>
            </a:r>
            <a:r>
              <a:rPr lang="en-US" altLang="ko-KR" sz="16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31" name="그림 30">
            <a:extLst>
              <a:ext uri="{FF2B5EF4-FFF2-40B4-BE49-F238E27FC236}">
                <a16:creationId xmlns:a16="http://schemas.microsoft.com/office/drawing/2014/main" id="{9A949F2E-8709-732F-605E-D87AAD0B18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849" y="2760893"/>
            <a:ext cx="3563583" cy="2935136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9CF987E3-40E8-BB90-20B3-CF376E2C586E}"/>
              </a:ext>
            </a:extLst>
          </p:cNvPr>
          <p:cNvSpPr txBox="1"/>
          <p:nvPr/>
        </p:nvSpPr>
        <p:spPr>
          <a:xfrm>
            <a:off x="305302" y="5816907"/>
            <a:ext cx="3582130" cy="7386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 defTabSz="914400" latinLnBrk="1">
              <a:defRPr/>
            </a:pPr>
            <a:r>
              <a:rPr lang="ko-KR" altLang="en-US" sz="1400" b="1" spc="-120" dirty="0">
                <a:solidFill>
                  <a:srgbClr val="474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감마선 </a:t>
            </a:r>
            <a:endParaRPr lang="en-US" altLang="ko-KR" sz="1400" b="1" spc="-120" dirty="0">
              <a:solidFill>
                <a:srgbClr val="4747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914400" latinLnBrk="1">
              <a:defRPr/>
            </a:pPr>
            <a:r>
              <a:rPr lang="en-US" altLang="ko-KR" sz="1400" b="1" spc="-120" dirty="0">
                <a:solidFill>
                  <a:srgbClr val="474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. </a:t>
            </a:r>
            <a:r>
              <a:rPr lang="ko-KR" altLang="en-US" sz="1400" b="1" spc="-120" dirty="0">
                <a:solidFill>
                  <a:srgbClr val="474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에너지 </a:t>
            </a:r>
            <a:r>
              <a:rPr lang="en-US" altLang="ko-KR" sz="1400" b="1" spc="-120" dirty="0">
                <a:solidFill>
                  <a:srgbClr val="474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6.13 MeV</a:t>
            </a:r>
          </a:p>
          <a:p>
            <a:pPr algn="ctr" defTabSz="914400" latinLnBrk="1">
              <a:defRPr/>
            </a:pPr>
            <a:r>
              <a:rPr lang="en-US" altLang="ko-KR" sz="1400" b="1" spc="-120" dirty="0">
                <a:solidFill>
                  <a:srgbClr val="474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.  Monochromatic 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85F7192-FAA2-BD5C-ABBD-327F26805C32}"/>
              </a:ext>
            </a:extLst>
          </p:cNvPr>
          <p:cNvSpPr txBox="1"/>
          <p:nvPr/>
        </p:nvSpPr>
        <p:spPr>
          <a:xfrm>
            <a:off x="4089769" y="2123097"/>
            <a:ext cx="404870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0" lvl="1" algn="ctr" defTabSz="914400" latinLnBrk="1">
              <a:defRPr/>
            </a:pPr>
            <a:r>
              <a:rPr lang="en-US" altLang="ko-KR" sz="16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KAERI</a:t>
            </a:r>
            <a:r>
              <a:rPr lang="ko-KR" altLang="en-US" sz="16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와 함께하는 방사선 장비</a:t>
            </a:r>
            <a:r>
              <a:rPr lang="en-US" altLang="ko-KR" sz="16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ko-KR" altLang="en-US" sz="16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강소기업 도약</a:t>
            </a:r>
            <a:endParaRPr lang="en-US" altLang="ko-KR" sz="1600" b="1" spc="-12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B205809-A375-B293-EC66-84F4476F1CD2}"/>
              </a:ext>
            </a:extLst>
          </p:cNvPr>
          <p:cNvSpPr txBox="1"/>
          <p:nvPr/>
        </p:nvSpPr>
        <p:spPr>
          <a:xfrm>
            <a:off x="8664143" y="2123097"/>
            <a:ext cx="313431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0" lvl="1" algn="ctr" defTabSz="914400" latinLnBrk="1">
              <a:defRPr/>
            </a:pPr>
            <a:r>
              <a:rPr lang="ko-KR" altLang="en-US" sz="1600" b="1" spc="-12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제조 노하우 및 특허실시권</a:t>
            </a:r>
            <a:endParaRPr lang="en-US" altLang="ko-KR" sz="1600" b="1" spc="-12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795D803-15A1-E0B1-6D99-02177044CAED}"/>
              </a:ext>
            </a:extLst>
          </p:cNvPr>
          <p:cNvSpPr txBox="1"/>
          <p:nvPr/>
        </p:nvSpPr>
        <p:spPr>
          <a:xfrm>
            <a:off x="8664144" y="5816907"/>
            <a:ext cx="3134313" cy="7386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defTabSz="914400" latinLnBrk="1">
              <a:defRPr/>
            </a:pPr>
            <a:r>
              <a:rPr lang="ko-KR" altLang="en-US" sz="1400" b="1" spc="-120" dirty="0">
                <a:solidFill>
                  <a:srgbClr val="474747"/>
                </a:solidFill>
                <a:latin typeface="+mn-ea"/>
                <a:cs typeface="Arial" panose="020B0604020202020204" pitchFamily="34" charset="0"/>
              </a:rPr>
              <a:t>기술이전 항목 </a:t>
            </a:r>
            <a:endParaRPr lang="en-US" altLang="ko-KR" sz="1400" b="1" spc="-120" dirty="0">
              <a:solidFill>
                <a:srgbClr val="474747"/>
              </a:solidFill>
              <a:latin typeface="+mn-ea"/>
              <a:cs typeface="Arial" panose="020B0604020202020204" pitchFamily="34" charset="0"/>
            </a:endParaRPr>
          </a:p>
          <a:p>
            <a:pPr defTabSz="914400" latinLnBrk="1">
              <a:defRPr/>
            </a:pPr>
            <a:r>
              <a:rPr lang="en-US" altLang="ko-KR" sz="1400" b="1" spc="-120" dirty="0">
                <a:solidFill>
                  <a:srgbClr val="474747"/>
                </a:solidFill>
                <a:latin typeface="+mn-ea"/>
                <a:cs typeface="Arial" panose="020B0604020202020204" pitchFamily="34" charset="0"/>
              </a:rPr>
              <a:t> 1. Multi-cusp </a:t>
            </a:r>
            <a:r>
              <a:rPr lang="ko-KR" altLang="en-US" sz="1400" b="1" spc="-120" dirty="0">
                <a:solidFill>
                  <a:srgbClr val="474747"/>
                </a:solidFill>
                <a:latin typeface="+mn-ea"/>
                <a:cs typeface="Arial" panose="020B0604020202020204" pitchFamily="34" charset="0"/>
              </a:rPr>
              <a:t>양성자 </a:t>
            </a:r>
            <a:r>
              <a:rPr lang="ko-KR" altLang="en-US" sz="1400" b="1" spc="-120" dirty="0" err="1">
                <a:solidFill>
                  <a:srgbClr val="474747"/>
                </a:solidFill>
                <a:latin typeface="+mn-ea"/>
                <a:cs typeface="Arial" panose="020B0604020202020204" pitchFamily="34" charset="0"/>
              </a:rPr>
              <a:t>이온원</a:t>
            </a:r>
            <a:r>
              <a:rPr lang="ko-KR" altLang="en-US" sz="1400" b="1" spc="-120" dirty="0">
                <a:solidFill>
                  <a:srgbClr val="474747"/>
                </a:solidFill>
                <a:latin typeface="+mn-ea"/>
                <a:cs typeface="Arial" panose="020B0604020202020204" pitchFamily="34" charset="0"/>
              </a:rPr>
              <a:t> 제조 노하우</a:t>
            </a:r>
            <a:endParaRPr lang="en-US" altLang="ko-KR" sz="1400" b="1" spc="-120" dirty="0">
              <a:solidFill>
                <a:srgbClr val="474747"/>
              </a:solidFill>
              <a:latin typeface="+mn-ea"/>
              <a:cs typeface="Arial" panose="020B0604020202020204" pitchFamily="34" charset="0"/>
            </a:endParaRPr>
          </a:p>
          <a:p>
            <a:pPr defTabSz="914400" latinLnBrk="1">
              <a:defRPr/>
            </a:pPr>
            <a:r>
              <a:rPr lang="en-US" altLang="ko-KR" sz="1400" b="1" spc="-120" dirty="0">
                <a:solidFill>
                  <a:srgbClr val="474747"/>
                </a:solidFill>
                <a:latin typeface="+mn-ea"/>
                <a:cs typeface="Arial" panose="020B0604020202020204" pitchFamily="34" charset="0"/>
              </a:rPr>
              <a:t> 2.  </a:t>
            </a:r>
            <a:r>
              <a:rPr lang="ko-KR" altLang="en-US" sz="1400" b="1" spc="-120" dirty="0">
                <a:solidFill>
                  <a:srgbClr val="474747"/>
                </a:solidFill>
                <a:latin typeface="+mn-ea"/>
                <a:cs typeface="Arial" panose="020B0604020202020204" pitchFamily="34" charset="0"/>
              </a:rPr>
              <a:t>감마선 </a:t>
            </a:r>
            <a:r>
              <a:rPr lang="en-US" altLang="ko-KR" sz="1400" b="1" spc="-120" dirty="0">
                <a:solidFill>
                  <a:srgbClr val="474747"/>
                </a:solidFill>
                <a:latin typeface="+mn-ea"/>
                <a:cs typeface="Arial" panose="020B0604020202020204" pitchFamily="34" charset="0"/>
              </a:rPr>
              <a:t>CT </a:t>
            </a:r>
            <a:r>
              <a:rPr lang="ko-KR" altLang="en-US" sz="1400" b="1" spc="-120" dirty="0">
                <a:solidFill>
                  <a:srgbClr val="474747"/>
                </a:solidFill>
                <a:latin typeface="+mn-ea"/>
                <a:cs typeface="Arial" panose="020B0604020202020204" pitchFamily="34" charset="0"/>
              </a:rPr>
              <a:t>특허 </a:t>
            </a:r>
            <a:endParaRPr lang="en-US" altLang="ko-KR" sz="1400" b="1" spc="-120" dirty="0">
              <a:solidFill>
                <a:srgbClr val="474747"/>
              </a:solidFill>
              <a:latin typeface="+mn-ea"/>
              <a:cs typeface="Arial" panose="020B0604020202020204" pitchFamily="34" charset="0"/>
            </a:endParaRPr>
          </a:p>
        </p:txBody>
      </p:sp>
      <p:pic>
        <p:nvPicPr>
          <p:cNvPr id="36" name="그림 35">
            <a:extLst>
              <a:ext uri="{FF2B5EF4-FFF2-40B4-BE49-F238E27FC236}">
                <a16:creationId xmlns:a16="http://schemas.microsoft.com/office/drawing/2014/main" id="{F7ABCCB8-AECB-9F36-250E-F1C0CDAA0A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71666" y="3296264"/>
            <a:ext cx="1820709" cy="2517358"/>
          </a:xfrm>
          <a:prstGeom prst="rect">
            <a:avLst/>
          </a:prstGeom>
          <a:ln w="12700">
            <a:solidFill>
              <a:srgbClr val="FF0000"/>
            </a:solidFill>
          </a:ln>
        </p:spPr>
      </p:pic>
      <p:pic>
        <p:nvPicPr>
          <p:cNvPr id="37" name="그림 36">
            <a:extLst>
              <a:ext uri="{FF2B5EF4-FFF2-40B4-BE49-F238E27FC236}">
                <a16:creationId xmlns:a16="http://schemas.microsoft.com/office/drawing/2014/main" id="{B2F38318-7E6D-6935-A9BD-242B33BAA7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56056" y="4080948"/>
            <a:ext cx="1818097" cy="2499461"/>
          </a:xfrm>
          <a:prstGeom prst="rect">
            <a:avLst/>
          </a:prstGeom>
          <a:ln w="12700">
            <a:solidFill>
              <a:srgbClr val="FF0000"/>
            </a:solidFill>
          </a:ln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78B7B26F-6E5F-A94B-17D3-9D7056242B8A}"/>
              </a:ext>
            </a:extLst>
          </p:cNvPr>
          <p:cNvSpPr txBox="1"/>
          <p:nvPr/>
        </p:nvSpPr>
        <p:spPr>
          <a:xfrm rot="19599618">
            <a:off x="5818860" y="3469596"/>
            <a:ext cx="8759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400" spc="-120" dirty="0">
                <a:latin typeface="Arial" panose="020B0604020202020204" pitchFamily="34" charset="0"/>
                <a:cs typeface="Arial" panose="020B0604020202020204" pitchFamily="34" charset="0"/>
              </a:rPr>
              <a:t>ISO 9001</a:t>
            </a:r>
            <a:endParaRPr lang="ko-KR" altLang="en-US" sz="14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AF0B89F-0900-A80D-6635-5D727CC21F88}"/>
              </a:ext>
            </a:extLst>
          </p:cNvPr>
          <p:cNvSpPr txBox="1"/>
          <p:nvPr/>
        </p:nvSpPr>
        <p:spPr>
          <a:xfrm rot="19142458">
            <a:off x="6516223" y="4315220"/>
            <a:ext cx="9054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400" spc="-120" dirty="0">
                <a:latin typeface="Arial" panose="020B0604020202020204" pitchFamily="34" charset="0"/>
                <a:cs typeface="Arial" panose="020B0604020202020204" pitchFamily="34" charset="0"/>
              </a:rPr>
              <a:t>ISO 14001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4196313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914E006C-6B4B-6AD5-F393-E19B20719EFE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1524000" y="0"/>
            <a:chExt cx="9144000" cy="68580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3DCB5F47-484D-8D38-B400-8976B35B4B9C}"/>
                </a:ext>
              </a:extLst>
            </p:cNvPr>
            <p:cNvSpPr/>
            <p:nvPr/>
          </p:nvSpPr>
          <p:spPr>
            <a:xfrm>
              <a:off x="1524000" y="0"/>
              <a:ext cx="9143999" cy="6617616"/>
            </a:xfrm>
            <a:prstGeom prst="rect">
              <a:avLst/>
            </a:prstGeom>
            <a:solidFill>
              <a:srgbClr val="0056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B7BB3F86-89F3-1E51-9513-60104960810C}"/>
                </a:ext>
              </a:extLst>
            </p:cNvPr>
            <p:cNvSpPr/>
            <p:nvPr/>
          </p:nvSpPr>
          <p:spPr>
            <a:xfrm>
              <a:off x="1524000" y="6298938"/>
              <a:ext cx="9144000" cy="5590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7" name="Picture 8">
              <a:extLst>
                <a:ext uri="{FF2B5EF4-FFF2-40B4-BE49-F238E27FC236}">
                  <a16:creationId xmlns:a16="http://schemas.microsoft.com/office/drawing/2014/main" id="{9AE9118A-7264-6E69-1B80-43B46FC99AC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5987499" y="1855419"/>
              <a:ext cx="217003" cy="91040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F21899C-EED8-4769-CDCA-98E73A3BA3F9}"/>
              </a:ext>
            </a:extLst>
          </p:cNvPr>
          <p:cNvSpPr txBox="1"/>
          <p:nvPr/>
        </p:nvSpPr>
        <p:spPr>
          <a:xfrm>
            <a:off x="3809702" y="1509472"/>
            <a:ext cx="4572598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r>
              <a:rPr lang="en-US" altLang="ko-KR" sz="6000" b="1" spc="-150" dirty="0">
                <a:solidFill>
                  <a:schemeClr val="bg1"/>
                </a:solidFill>
                <a:latin typeface="Arial" panose="020B0604020202020204" pitchFamily="34" charset="0"/>
                <a:ea typeface="YDIYGo530" panose="02030504000101010101" pitchFamily="18" charset="-127"/>
                <a:cs typeface="Arial" panose="020B0604020202020204" pitchFamily="34" charset="0"/>
              </a:rPr>
              <a:t>THANK YOU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4F9F29-8C99-D1F1-E158-98258A32ADA1}"/>
              </a:ext>
            </a:extLst>
          </p:cNvPr>
          <p:cNvSpPr txBox="1"/>
          <p:nvPr/>
        </p:nvSpPr>
        <p:spPr>
          <a:xfrm>
            <a:off x="3809701" y="3711258"/>
            <a:ext cx="4572597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r>
              <a:rPr lang="ko-KR" altLang="en-US" sz="2000" b="1" spc="-15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대표이사 </a:t>
            </a:r>
            <a:r>
              <a:rPr lang="en-US" altLang="ko-KR" sz="2000" b="1" spc="-15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: </a:t>
            </a:r>
            <a:r>
              <a:rPr lang="ko-KR" altLang="en-US" sz="2000" b="1" spc="-15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예 권 해</a:t>
            </a:r>
            <a:endParaRPr lang="en-US" altLang="ko-KR" sz="2000" b="1" spc="-15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  <a:p>
            <a:pPr algn="ctr"/>
            <a:r>
              <a:rPr lang="en-US" altLang="ko-KR" sz="2000" b="0" i="0" dirty="0">
                <a:solidFill>
                  <a:schemeClr val="bg1"/>
                </a:solidFill>
                <a:effectLst/>
                <a:latin typeface="+mn-ea"/>
                <a:cs typeface="Arial" panose="020B0604020202020204" pitchFamily="34" charset="0"/>
              </a:rPr>
              <a:t>kwonhae@bmii.co.kr</a:t>
            </a:r>
            <a:endParaRPr lang="en-US" altLang="ko-KR" sz="2000" b="1" spc="-15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2471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FAC207FC-F919-3167-4A3C-DE4D802DA2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109875"/>
              </p:ext>
            </p:extLst>
          </p:nvPr>
        </p:nvGraphicFramePr>
        <p:xfrm>
          <a:off x="305302" y="1451059"/>
          <a:ext cx="11582263" cy="5125230"/>
        </p:xfrm>
        <a:graphic>
          <a:graphicData uri="http://schemas.openxmlformats.org/drawingml/2006/table">
            <a:tbl>
              <a:tblPr/>
              <a:tblGrid>
                <a:gridCol w="1680516">
                  <a:extLst>
                    <a:ext uri="{9D8B030D-6E8A-4147-A177-3AD203B41FA5}">
                      <a16:colId xmlns:a16="http://schemas.microsoft.com/office/drawing/2014/main" val="31824760"/>
                    </a:ext>
                  </a:extLst>
                </a:gridCol>
                <a:gridCol w="1921164">
                  <a:extLst>
                    <a:ext uri="{9D8B030D-6E8A-4147-A177-3AD203B41FA5}">
                      <a16:colId xmlns:a16="http://schemas.microsoft.com/office/drawing/2014/main" val="756966255"/>
                    </a:ext>
                  </a:extLst>
                </a:gridCol>
                <a:gridCol w="2124850">
                  <a:extLst>
                    <a:ext uri="{9D8B030D-6E8A-4147-A177-3AD203B41FA5}">
                      <a16:colId xmlns:a16="http://schemas.microsoft.com/office/drawing/2014/main" val="101249319"/>
                    </a:ext>
                  </a:extLst>
                </a:gridCol>
                <a:gridCol w="615393">
                  <a:extLst>
                    <a:ext uri="{9D8B030D-6E8A-4147-A177-3AD203B41FA5}">
                      <a16:colId xmlns:a16="http://schemas.microsoft.com/office/drawing/2014/main" val="1632758537"/>
                    </a:ext>
                  </a:extLst>
                </a:gridCol>
                <a:gridCol w="1310085">
                  <a:extLst>
                    <a:ext uri="{9D8B030D-6E8A-4147-A177-3AD203B41FA5}">
                      <a16:colId xmlns:a16="http://schemas.microsoft.com/office/drawing/2014/main" val="59279029"/>
                    </a:ext>
                  </a:extLst>
                </a:gridCol>
                <a:gridCol w="623272">
                  <a:extLst>
                    <a:ext uri="{9D8B030D-6E8A-4147-A177-3AD203B41FA5}">
                      <a16:colId xmlns:a16="http://schemas.microsoft.com/office/drawing/2014/main" val="516714016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3252452769"/>
                    </a:ext>
                  </a:extLst>
                </a:gridCol>
                <a:gridCol w="1884583">
                  <a:extLst>
                    <a:ext uri="{9D8B030D-6E8A-4147-A177-3AD203B41FA5}">
                      <a16:colId xmlns:a16="http://schemas.microsoft.com/office/drawing/2014/main" val="3416969904"/>
                    </a:ext>
                  </a:extLst>
                </a:gridCol>
              </a:tblGrid>
              <a:tr h="28638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기 업 명</a:t>
                      </a:r>
                      <a:endParaRPr lang="ko-KR" altLang="en-US" sz="1200" kern="0" spc="0" baseline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baseline="0" dirty="0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㈜ </a:t>
                      </a:r>
                      <a:r>
                        <a:rPr lang="ko-KR" altLang="en-US" sz="1200" b="1" kern="0" spc="0" baseline="0" dirty="0" err="1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비엠아이</a:t>
                      </a:r>
                      <a:r>
                        <a:rPr lang="en-US" altLang="ko-KR" sz="1200" b="1" kern="0" spc="0" baseline="0" dirty="0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(BMI)</a:t>
                      </a:r>
                      <a:endParaRPr lang="ko-KR" altLang="en-US" sz="1200" b="1" kern="0" spc="0" baseline="0" dirty="0">
                        <a:solidFill>
                          <a:srgbClr val="1007B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200" b="1" kern="0" spc="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대 표 자</a:t>
                      </a:r>
                      <a:endParaRPr lang="ko-KR" altLang="en-US" sz="1200" spc="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대표자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D6D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200" b="1" kern="0" spc="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예 권 해</a:t>
                      </a:r>
                      <a:endParaRPr lang="ko-KR" altLang="en-US" sz="1200" b="1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519374847"/>
                  </a:ext>
                </a:extLst>
              </a:tr>
              <a:tr h="28638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주 소</a:t>
                      </a:r>
                      <a:endParaRPr lang="ko-KR" altLang="en-US" sz="1200" kern="0" spc="0" baseline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대전 유성구 테크노 </a:t>
                      </a:r>
                      <a:r>
                        <a:rPr lang="en-US" altLang="ko-KR" sz="120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20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로 </a:t>
                      </a:r>
                      <a:r>
                        <a:rPr lang="en-US" altLang="ko-KR" sz="120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29, 201</a:t>
                      </a:r>
                      <a:r>
                        <a:rPr lang="ko-KR" altLang="en-US" sz="120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호</a:t>
                      </a: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803125258"/>
                  </a:ext>
                </a:extLst>
              </a:tr>
              <a:tr h="28814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사업자 등록번호</a:t>
                      </a:r>
                      <a:endParaRPr lang="ko-KR" altLang="en-US" sz="1200" kern="0" spc="0" baseline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314 – 86 – 33855</a:t>
                      </a: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  <a:ea typeface="맑은 고딕" panose="020B0503020000020004" pitchFamily="50" charset="-127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200" b="1" kern="0" spc="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전 화 번 호 </a:t>
                      </a:r>
                      <a:endParaRPr lang="ko-KR" altLang="en-US" sz="1200" spc="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전화번호 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514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sz="120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042-485-7112</a:t>
                      </a:r>
                      <a:endParaRPr lang="ko-KR" altLang="en-US" sz="1200" spc="0" baseline="0" dirty="0">
                        <a:latin typeface="+mn-ea"/>
                        <a:ea typeface="+mn-ea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7724233"/>
                  </a:ext>
                </a:extLst>
              </a:tr>
              <a:tr h="28638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업 종</a:t>
                      </a:r>
                      <a:endParaRPr lang="ko-KR" altLang="en-US" sz="1200" kern="0" spc="0" baseline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방사선 발생 계측 시스템</a:t>
                      </a: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200" b="1" kern="0" spc="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기 업 유 형</a:t>
                      </a:r>
                      <a:endParaRPr lang="ko-KR" altLang="en-US" sz="1200" spc="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기업유형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20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중 소 기 업</a:t>
                      </a:r>
                      <a:endParaRPr lang="ko-KR" altLang="en-US" sz="1200" spc="0" baseline="0" dirty="0">
                        <a:latin typeface="+mn-ea"/>
                        <a:ea typeface="+mn-ea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104675088"/>
                  </a:ext>
                </a:extLst>
              </a:tr>
              <a:tr h="91944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주 요</a:t>
                      </a:r>
                      <a:endParaRPr lang="ko-KR" altLang="en-US" sz="1200" kern="0" spc="0" baseline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생 산 품 목</a:t>
                      </a:r>
                      <a:endParaRPr lang="ko-KR" altLang="en-US" sz="1200" kern="0" spc="0" baseline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baseline="0" dirty="0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의료</a:t>
                      </a:r>
                      <a:r>
                        <a:rPr lang="en-US" altLang="ko-KR" sz="1200" b="1" kern="0" spc="0" baseline="0" dirty="0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200" b="1" kern="0" spc="0" baseline="0" dirty="0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기초 연구용 방사선 계측 모듈</a:t>
                      </a:r>
                      <a:r>
                        <a:rPr lang="en-US" altLang="ko-KR" sz="1200" b="1" kern="0" spc="0" baseline="0" dirty="0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b="1" kern="0" spc="0" baseline="0" dirty="0" err="1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전자빔</a:t>
                      </a:r>
                      <a:r>
                        <a:rPr lang="ko-KR" altLang="en-US" sz="1200" b="1" kern="0" spc="0" baseline="0" dirty="0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 및 </a:t>
                      </a:r>
                      <a:r>
                        <a:rPr lang="ko-KR" altLang="en-US" sz="1200" b="1" kern="0" spc="0" baseline="0" dirty="0" err="1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이온빔</a:t>
                      </a:r>
                      <a:r>
                        <a:rPr lang="ko-KR" altLang="en-US" sz="1200" b="1" kern="0" spc="0" baseline="0" dirty="0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 가속 장치</a:t>
                      </a:r>
                    </a:p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Photo injector type </a:t>
                      </a:r>
                      <a:r>
                        <a:rPr lang="ko-KR" altLang="en-US" sz="1200" b="1" kern="0" spc="0" baseline="0" dirty="0" err="1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전자빔</a:t>
                      </a:r>
                      <a:r>
                        <a:rPr lang="ko-KR" altLang="en-US" sz="1200" b="1" kern="0" spc="0" baseline="0" dirty="0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 가속기 설계 및 주요부품 </a:t>
                      </a:r>
                    </a:p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baseline="0" dirty="0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초전도 </a:t>
                      </a:r>
                      <a:r>
                        <a:rPr lang="ko-KR" altLang="en-US" sz="1200" b="1" kern="0" spc="0" baseline="0" dirty="0" err="1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전자빔</a:t>
                      </a:r>
                      <a:r>
                        <a:rPr lang="ko-KR" altLang="en-US" sz="1200" b="1" kern="0" spc="0" baseline="0" dirty="0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 가속기 냉각제어 시스템 </a:t>
                      </a: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514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570362455"/>
                  </a:ext>
                </a:extLst>
              </a:tr>
              <a:tr h="28638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법인등록일</a:t>
                      </a:r>
                      <a:endParaRPr lang="ko-KR" altLang="en-US" sz="1200" kern="0" spc="0" baseline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kern="0" spc="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2012</a:t>
                      </a:r>
                      <a:r>
                        <a:rPr lang="ko-KR" altLang="en-US" sz="1200" b="0" kern="0" spc="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년 </a:t>
                      </a:r>
                      <a:r>
                        <a:rPr lang="en-US" altLang="ko-KR" sz="1200" b="0" kern="0" spc="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200" b="0" kern="0" spc="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월 </a:t>
                      </a:r>
                      <a:r>
                        <a:rPr lang="en-US" altLang="ko-KR" sz="1200" b="0" kern="0" spc="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200" b="0" kern="0" spc="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일 </a:t>
                      </a:r>
                      <a:r>
                        <a:rPr lang="en-US" altLang="ko-KR" sz="1200" b="0" kern="0" spc="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(160111-0318075)</a:t>
                      </a:r>
                      <a:endParaRPr lang="ko-KR" altLang="en-US" sz="1200" b="0" kern="0" spc="0" baseline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687212313"/>
                  </a:ext>
                </a:extLst>
              </a:tr>
              <a:tr h="123597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회 사 연 혁</a:t>
                      </a:r>
                      <a:endParaRPr lang="en-US" altLang="ko-KR" sz="1200" b="1" kern="0" spc="0" baseline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0" spc="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b="1" kern="0" spc="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연구소설립</a:t>
                      </a:r>
                      <a:r>
                        <a:rPr lang="en-US" altLang="ko-KR" sz="1200" b="1" kern="0" spc="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b="1" kern="0" spc="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수상</a:t>
                      </a:r>
                      <a:r>
                        <a:rPr lang="en-US" altLang="ko-KR" sz="1200" b="1" kern="0" spc="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b="1" kern="0" spc="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인증획득 등 주요사항</a:t>
                      </a:r>
                      <a:r>
                        <a:rPr lang="en-US" altLang="ko-KR" sz="1200" b="1" kern="0" spc="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kern="0" spc="0" baseline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63500" marR="6350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2014</a:t>
                      </a:r>
                      <a:r>
                        <a:rPr lang="ko-KR" altLang="en-US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lang="ko-KR" altLang="en-US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월</a:t>
                      </a:r>
                      <a:r>
                        <a:rPr lang="en-US" altLang="ko-KR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26</a:t>
                      </a:r>
                      <a:r>
                        <a:rPr lang="ko-KR" altLang="en-US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일</a:t>
                      </a:r>
                      <a:r>
                        <a:rPr lang="en-US" altLang="ko-KR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~2018</a:t>
                      </a:r>
                      <a:r>
                        <a:rPr lang="ko-KR" altLang="en-US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</a:t>
                      </a:r>
                      <a:r>
                        <a:rPr lang="en-US" altLang="ko-KR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lang="ko-KR" altLang="en-US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월</a:t>
                      </a:r>
                      <a:r>
                        <a:rPr lang="en-US" altLang="ko-KR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25</a:t>
                      </a:r>
                      <a:r>
                        <a:rPr lang="ko-KR" altLang="en-US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일  벤처기업</a:t>
                      </a:r>
                    </a:p>
                    <a:p>
                      <a:pPr marL="63500" marR="6350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2018</a:t>
                      </a:r>
                      <a:r>
                        <a:rPr lang="ko-KR" altLang="en-US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 </a:t>
                      </a:r>
                      <a:r>
                        <a:rPr lang="en-US" altLang="ko-KR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월 </a:t>
                      </a:r>
                      <a:r>
                        <a:rPr lang="en-US" altLang="ko-KR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23</a:t>
                      </a:r>
                      <a:r>
                        <a:rPr lang="ko-KR" altLang="en-US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일  ㈜ </a:t>
                      </a:r>
                      <a:r>
                        <a:rPr lang="ko-KR" altLang="en-US" sz="1200" b="0" kern="0" spc="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비엠아이</a:t>
                      </a:r>
                      <a:r>
                        <a:rPr lang="ko-KR" altLang="en-US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기업부설연구소 </a:t>
                      </a:r>
                      <a:r>
                        <a:rPr lang="en-US" altLang="ko-KR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제 </a:t>
                      </a:r>
                      <a:r>
                        <a:rPr lang="en-US" altLang="ko-KR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2018111990</a:t>
                      </a:r>
                      <a:r>
                        <a:rPr lang="ko-KR" altLang="en-US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호</a:t>
                      </a:r>
                      <a:r>
                        <a:rPr lang="en-US" altLang="ko-KR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marL="63500" marR="6350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2018</a:t>
                      </a:r>
                      <a:r>
                        <a:rPr lang="ko-KR" altLang="en-US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 </a:t>
                      </a:r>
                      <a:r>
                        <a:rPr lang="en-US" altLang="ko-KR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월 </a:t>
                      </a:r>
                      <a:r>
                        <a:rPr lang="en-US" altLang="ko-KR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  <a:r>
                        <a:rPr lang="ko-KR" altLang="en-US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일  </a:t>
                      </a:r>
                      <a:r>
                        <a:rPr lang="en-US" altLang="ko-KR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ISO 14001:2015, ISO 9001:2015 </a:t>
                      </a:r>
                      <a:r>
                        <a:rPr lang="ko-KR" altLang="en-US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인증획득</a:t>
                      </a:r>
                      <a:endParaRPr lang="en-US" altLang="ko-KR" sz="1200" b="0" kern="0" spc="0" baseline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63500" marR="6350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2020</a:t>
                      </a:r>
                      <a:r>
                        <a:rPr lang="ko-KR" altLang="en-US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 </a:t>
                      </a:r>
                      <a:r>
                        <a:rPr lang="en-US" altLang="ko-KR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03</a:t>
                      </a:r>
                      <a:r>
                        <a:rPr lang="ko-KR" altLang="en-US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월 </a:t>
                      </a:r>
                      <a:r>
                        <a:rPr lang="en-US" altLang="ko-KR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31</a:t>
                      </a:r>
                      <a:r>
                        <a:rPr lang="ko-KR" altLang="en-US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일  ㈜</a:t>
                      </a:r>
                      <a:r>
                        <a:rPr lang="ko-KR" altLang="en-US" sz="1200" b="0" kern="0" spc="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비엠아이</a:t>
                      </a:r>
                      <a:r>
                        <a:rPr lang="ko-KR" altLang="en-US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세종부설연구소 분사 설립</a:t>
                      </a: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주요내용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연구소설립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수상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인증획득 등 주요사항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000" kern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47844870"/>
                  </a:ext>
                </a:extLst>
              </a:tr>
              <a:tr h="91944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지식재산권</a:t>
                      </a:r>
                      <a:endParaRPr lang="ko-KR" altLang="en-US" sz="1200" kern="0" spc="0" baseline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보유 수</a:t>
                      </a:r>
                      <a:endParaRPr lang="ko-KR" altLang="en-US" sz="1200" kern="0" spc="0" baseline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b="1" kern="0" spc="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출원포함</a:t>
                      </a:r>
                      <a:r>
                        <a:rPr lang="en-US" altLang="ko-KR" sz="1200" b="1" kern="0" spc="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kern="0" spc="0" baseline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특허권</a:t>
                      </a: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63500" marR="63500" indent="0" algn="l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200" b="1" kern="0" spc="0" baseline="0" dirty="0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200" b="1" kern="0" spc="0" baseline="0" dirty="0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10-0905992, </a:t>
                      </a:r>
                      <a:r>
                        <a:rPr lang="ko-KR" altLang="en-US" sz="1200" b="1" kern="0" spc="0" baseline="0" dirty="0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에너지 측정을 위한 </a:t>
                      </a:r>
                      <a:r>
                        <a:rPr lang="ko-KR" altLang="en-US" sz="1200" b="1" kern="0" spc="0" baseline="0" dirty="0" err="1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파라데이컵</a:t>
                      </a:r>
                      <a:endParaRPr lang="ko-KR" altLang="en-US" sz="1200" b="1" kern="0" spc="0" baseline="0" dirty="0">
                        <a:solidFill>
                          <a:srgbClr val="1007BF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63500" marR="63500" indent="0" algn="l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200" b="1" kern="0" spc="0" baseline="0" dirty="0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200" b="1" kern="0" spc="0" baseline="0" dirty="0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10-0642223, </a:t>
                      </a:r>
                      <a:r>
                        <a:rPr lang="ko-KR" altLang="en-US" sz="1200" b="1" kern="0" spc="0" baseline="0" dirty="0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초음파 검사 시스템</a:t>
                      </a:r>
                      <a:r>
                        <a:rPr lang="en-US" altLang="ko-KR" sz="1200" b="1" kern="0" spc="0" baseline="0" dirty="0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b="1" kern="0" spc="0" baseline="0" dirty="0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레이저 유도 초음파 검사 시스템</a:t>
                      </a:r>
                    </a:p>
                    <a:p>
                      <a:pPr marL="63500" marR="63500" indent="0" algn="l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200" b="1" kern="0" spc="0" baseline="0" dirty="0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200" b="1" kern="0" spc="0" baseline="0" dirty="0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10-1089717, </a:t>
                      </a:r>
                      <a:r>
                        <a:rPr lang="ko-KR" altLang="en-US" sz="1200" b="1" kern="0" spc="0" baseline="0" dirty="0">
                          <a:solidFill>
                            <a:srgbClr val="1007BF"/>
                          </a:solidFill>
                          <a:effectLst/>
                          <a:latin typeface="+mn-ea"/>
                          <a:ea typeface="+mn-ea"/>
                        </a:rPr>
                        <a:t>고에너지 레이저 유도 중성자 측정을 위한 펄스잡음을 제거할 수 있는 고감도 중성자 측정장치</a:t>
                      </a: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63500" marR="635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79431"/>
                  </a:ext>
                </a:extLst>
              </a:tr>
              <a:tr h="328530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인 력 현 황</a:t>
                      </a:r>
                      <a:endParaRPr lang="en-US" altLang="ko-KR" sz="1200" b="0" kern="0" spc="0" baseline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현 </a:t>
                      </a:r>
                      <a:r>
                        <a:rPr lang="en-US" altLang="ko-KR" sz="1200" b="1" kern="0" spc="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8 </a:t>
                      </a:r>
                      <a:r>
                        <a:rPr lang="ko-KR" altLang="en-US" sz="1200" b="1" kern="0" spc="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  <a:endParaRPr lang="ko-KR" altLang="en-US" sz="1200" kern="0" spc="0" baseline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총괄 관리직</a:t>
                      </a: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설계</a:t>
                      </a:r>
                      <a:r>
                        <a:rPr lang="en-US" altLang="ko-KR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/SW</a:t>
                      </a:r>
                      <a:endParaRPr lang="ko-KR" altLang="en-US" sz="1200" b="0" kern="0" spc="0" baseline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제어</a:t>
                      </a:r>
                      <a:r>
                        <a:rPr lang="en-US" altLang="ko-KR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전기</a:t>
                      </a: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연구개발</a:t>
                      </a:r>
                      <a:r>
                        <a:rPr lang="en-US" altLang="ko-KR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기술관리</a:t>
                      </a:r>
                      <a:r>
                        <a:rPr lang="en-US" altLang="ko-KR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b="0" spc="0" baseline="0" dirty="0">
                        <a:latin typeface="+mn-ea"/>
                        <a:ea typeface="+mn-ea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200" b="0" kern="0" spc="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구매관리</a:t>
                      </a:r>
                      <a:endParaRPr lang="ko-KR" altLang="en-US" sz="1200" b="0" spc="0" baseline="0" dirty="0">
                        <a:latin typeface="+mn-ea"/>
                        <a:ea typeface="+mn-ea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037896"/>
                  </a:ext>
                </a:extLst>
              </a:tr>
              <a:tr h="28814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12700" cmpd="sng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63500" marR="6350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kern="0" spc="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kern="0" spc="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3500" marR="6350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kern="0" spc="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63500" marR="635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0" dirty="0">
                        <a:solidFill>
                          <a:srgbClr val="000000"/>
                        </a:solidFill>
                        <a:effectLst/>
                        <a:latin typeface="한양신명조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63500" marR="6350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i="0" kern="0" spc="0" baseline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lang="ko-KR" altLang="en-US" sz="12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200" b="0" spc="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ko-KR" altLang="en-US" sz="1200" b="0" spc="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4624" marR="4624" marT="4624" marB="4624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994033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E013FCE-504E-B8C8-E288-1E1883167429}"/>
              </a:ext>
            </a:extLst>
          </p:cNvPr>
          <p:cNvSpPr txBox="1"/>
          <p:nvPr/>
        </p:nvSpPr>
        <p:spPr>
          <a:xfrm>
            <a:off x="305302" y="888393"/>
            <a:ext cx="1158226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/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1. </a:t>
            </a:r>
            <a:r>
              <a:rPr lang="ko-KR" altLang="en-US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기업 개요 </a:t>
            </a:r>
            <a:r>
              <a:rPr lang="en-US" altLang="ko-KR" sz="16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- </a:t>
            </a:r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개요</a:t>
            </a:r>
            <a:endParaRPr lang="en-US" altLang="ko-KR" sz="1600" b="1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732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380A4F4-C2DC-D71E-9EF2-10ADEB6F1071}"/>
              </a:ext>
            </a:extLst>
          </p:cNvPr>
          <p:cNvSpPr txBox="1"/>
          <p:nvPr/>
        </p:nvSpPr>
        <p:spPr>
          <a:xfrm>
            <a:off x="305302" y="888393"/>
            <a:ext cx="1158226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/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1. </a:t>
            </a:r>
            <a:r>
              <a:rPr lang="ko-KR" altLang="en-US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기업 개요 </a:t>
            </a:r>
            <a:r>
              <a:rPr lang="en-US" altLang="ko-KR" sz="16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– </a:t>
            </a:r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주요 거래처 및 납품 실적</a:t>
            </a:r>
            <a:endParaRPr lang="en-US" altLang="ko-KR" sz="1600" b="1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C45CC2B7-F92B-A67E-97FE-F805C585A85E}"/>
              </a:ext>
            </a:extLst>
          </p:cNvPr>
          <p:cNvGrpSpPr/>
          <p:nvPr/>
        </p:nvGrpSpPr>
        <p:grpSpPr>
          <a:xfrm>
            <a:off x="533766" y="1494267"/>
            <a:ext cx="5222076" cy="4909974"/>
            <a:chOff x="533766" y="1494267"/>
            <a:chExt cx="5222076" cy="4909974"/>
          </a:xfrm>
        </p:grpSpPr>
        <p:pic>
          <p:nvPicPr>
            <p:cNvPr id="35" name="그림 34">
              <a:extLst>
                <a:ext uri="{FF2B5EF4-FFF2-40B4-BE49-F238E27FC236}">
                  <a16:creationId xmlns:a16="http://schemas.microsoft.com/office/drawing/2014/main" id="{1B41BBD4-1EA2-9A2A-C21E-898F775C6D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4735" y="4621907"/>
              <a:ext cx="2902824" cy="1782334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pic>
          <p:nvPicPr>
            <p:cNvPr id="41" name="그림 40">
              <a:extLst>
                <a:ext uri="{FF2B5EF4-FFF2-40B4-BE49-F238E27FC236}">
                  <a16:creationId xmlns:a16="http://schemas.microsoft.com/office/drawing/2014/main" id="{F939A9D3-AF01-827B-F17E-F11C94BC8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3766" y="3514159"/>
              <a:ext cx="2846634" cy="1647544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sp>
          <p:nvSpPr>
            <p:cNvPr id="42" name="직사각형 41">
              <a:extLst>
                <a:ext uri="{FF2B5EF4-FFF2-40B4-BE49-F238E27FC236}">
                  <a16:creationId xmlns:a16="http://schemas.microsoft.com/office/drawing/2014/main" id="{9F9A98FE-6095-F968-A343-668F11F6A9C1}"/>
                </a:ext>
              </a:extLst>
            </p:cNvPr>
            <p:cNvSpPr/>
            <p:nvPr/>
          </p:nvSpPr>
          <p:spPr>
            <a:xfrm>
              <a:off x="533767" y="3520320"/>
              <a:ext cx="1335138" cy="27699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altLang="ko-KR" sz="1200" dirty="0">
                  <a:ln w="3175" cmpd="sng">
                    <a:noFill/>
                    <a:prstDash val="solid"/>
                  </a:ln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 </a:t>
              </a:r>
              <a:r>
                <a:rPr lang="ko-KR" altLang="en-US" sz="1200" dirty="0">
                  <a:ln w="3175" cmpd="sng">
                    <a:noFill/>
                    <a:prstDash val="solid"/>
                  </a:ln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기초과학연구원</a:t>
              </a:r>
            </a:p>
          </p:txBody>
        </p:sp>
        <p:pic>
          <p:nvPicPr>
            <p:cNvPr id="39" name="그림 38">
              <a:extLst>
                <a:ext uri="{FF2B5EF4-FFF2-40B4-BE49-F238E27FC236}">
                  <a16:creationId xmlns:a16="http://schemas.microsoft.com/office/drawing/2014/main" id="{8B5938C6-AB91-D0B7-A5FB-D964492F9F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91719" y="2359276"/>
              <a:ext cx="2564123" cy="1647544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id="{5BAB5C3A-1F9D-2840-29C8-660C3CF5E58B}"/>
                </a:ext>
              </a:extLst>
            </p:cNvPr>
            <p:cNvSpPr/>
            <p:nvPr/>
          </p:nvSpPr>
          <p:spPr>
            <a:xfrm>
              <a:off x="4121954" y="3709490"/>
              <a:ext cx="1630933" cy="27699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/>
              <a:r>
                <a:rPr lang="en-US" altLang="ko-KR" sz="1200" dirty="0">
                  <a:ln w="3175" cmpd="sng">
                    <a:noFill/>
                    <a:prstDash val="solid"/>
                  </a:ln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 </a:t>
              </a:r>
              <a:r>
                <a:rPr lang="ko-KR" altLang="en-US" sz="1200" dirty="0">
                  <a:ln w="3175" cmpd="sng">
                    <a:noFill/>
                    <a:prstDash val="solid"/>
                  </a:ln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한국원자력연구원</a:t>
              </a:r>
            </a:p>
          </p:txBody>
        </p:sp>
        <p:pic>
          <p:nvPicPr>
            <p:cNvPr id="37" name="그림 36">
              <a:extLst>
                <a:ext uri="{FF2B5EF4-FFF2-40B4-BE49-F238E27FC236}">
                  <a16:creationId xmlns:a16="http://schemas.microsoft.com/office/drawing/2014/main" id="{BA1B0D6A-9625-785E-CB10-5E564BB212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83552" y="1494267"/>
              <a:ext cx="2462367" cy="1688781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sp>
          <p:nvSpPr>
            <p:cNvPr id="38" name="직사각형 37">
              <a:extLst>
                <a:ext uri="{FF2B5EF4-FFF2-40B4-BE49-F238E27FC236}">
                  <a16:creationId xmlns:a16="http://schemas.microsoft.com/office/drawing/2014/main" id="{1390C4FE-C198-7DC9-5BD7-DDE166A93465}"/>
                </a:ext>
              </a:extLst>
            </p:cNvPr>
            <p:cNvSpPr/>
            <p:nvPr/>
          </p:nvSpPr>
          <p:spPr>
            <a:xfrm>
              <a:off x="1083552" y="1503512"/>
              <a:ext cx="1781759" cy="27699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altLang="ko-KR" sz="1200" dirty="0">
                  <a:ln w="3175" cmpd="sng">
                    <a:noFill/>
                    <a:prstDash val="solid"/>
                  </a:ln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 </a:t>
              </a:r>
              <a:r>
                <a:rPr lang="ko-KR" altLang="en-US" sz="1200" dirty="0">
                  <a:ln w="3175" cmpd="sng">
                    <a:noFill/>
                    <a:prstDash val="solid"/>
                  </a:ln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한국방사선진흥협회</a:t>
              </a:r>
            </a:p>
          </p:txBody>
        </p:sp>
        <p:sp>
          <p:nvSpPr>
            <p:cNvPr id="36" name="직사각형 35">
              <a:extLst>
                <a:ext uri="{FF2B5EF4-FFF2-40B4-BE49-F238E27FC236}">
                  <a16:creationId xmlns:a16="http://schemas.microsoft.com/office/drawing/2014/main" id="{8BB86BDE-CD92-17D8-835B-8CABCDC1D484}"/>
                </a:ext>
              </a:extLst>
            </p:cNvPr>
            <p:cNvSpPr/>
            <p:nvPr/>
          </p:nvSpPr>
          <p:spPr>
            <a:xfrm>
              <a:off x="4195011" y="4619069"/>
              <a:ext cx="1014484" cy="27699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/>
              <a:r>
                <a:rPr lang="en-US" altLang="ko-KR" sz="1200" dirty="0">
                  <a:ln w="3175" cmpd="sng">
                    <a:noFill/>
                    <a:prstDash val="solid"/>
                  </a:ln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 </a:t>
              </a:r>
              <a:r>
                <a:rPr lang="ko-KR" altLang="en-US" sz="1200" dirty="0">
                  <a:ln w="3175" cmpd="sng">
                    <a:noFill/>
                    <a:prstDash val="solid"/>
                  </a:ln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고려대학교</a:t>
              </a:r>
            </a:p>
          </p:txBody>
        </p:sp>
      </p:grpSp>
      <p:grpSp>
        <p:nvGrpSpPr>
          <p:cNvPr id="59" name="그룹 58">
            <a:extLst>
              <a:ext uri="{FF2B5EF4-FFF2-40B4-BE49-F238E27FC236}">
                <a16:creationId xmlns:a16="http://schemas.microsoft.com/office/drawing/2014/main" id="{4380A3EB-217B-632E-E1E6-EF08DA1BEC4C}"/>
              </a:ext>
            </a:extLst>
          </p:cNvPr>
          <p:cNvGrpSpPr/>
          <p:nvPr/>
        </p:nvGrpSpPr>
        <p:grpSpPr>
          <a:xfrm>
            <a:off x="6359751" y="1494809"/>
            <a:ext cx="5371702" cy="4921633"/>
            <a:chOff x="6295168" y="1494809"/>
            <a:chExt cx="5371702" cy="4921633"/>
          </a:xfrm>
        </p:grpSpPr>
        <p:pic>
          <p:nvPicPr>
            <p:cNvPr id="45" name="_x573246392">
              <a:extLst>
                <a:ext uri="{FF2B5EF4-FFF2-40B4-BE49-F238E27FC236}">
                  <a16:creationId xmlns:a16="http://schemas.microsoft.com/office/drawing/2014/main" id="{7C30E13D-DB9B-9531-DCF6-BE5916CDBD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72070" y="1494809"/>
              <a:ext cx="2894799" cy="21637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_x573245816">
              <a:extLst>
                <a:ext uri="{FF2B5EF4-FFF2-40B4-BE49-F238E27FC236}">
                  <a16:creationId xmlns:a16="http://schemas.microsoft.com/office/drawing/2014/main" id="{2E135CAD-24AC-2862-17D4-837144238E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5168" y="2494864"/>
              <a:ext cx="2322028" cy="2493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9CDD167F-C20A-4E22-E254-28356391C237}"/>
                </a:ext>
              </a:extLst>
            </p:cNvPr>
            <p:cNvSpPr txBox="1"/>
            <p:nvPr/>
          </p:nvSpPr>
          <p:spPr>
            <a:xfrm>
              <a:off x="7531354" y="4394758"/>
              <a:ext cx="1085841" cy="597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fontAlgn="base" latinLnBrk="1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100" b="1" kern="0" spc="0" dirty="0">
                  <a:solidFill>
                    <a:schemeClr val="bg1"/>
                  </a:solidFill>
                  <a:effectLst/>
                  <a:latin typeface="맑은 고딕"/>
                </a:rPr>
                <a:t>고에너지 타입</a:t>
              </a:r>
              <a:endParaRPr lang="en-US" altLang="ko-KR" sz="1100" b="1" kern="0" spc="0" dirty="0">
                <a:solidFill>
                  <a:schemeClr val="bg1"/>
                </a:solidFill>
                <a:effectLst/>
                <a:latin typeface="맑은 고딕"/>
              </a:endParaRPr>
            </a:p>
            <a:p>
              <a:pPr marL="0" marR="0" indent="0" algn="ctr" fontAlgn="base" latinLnBrk="1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100" b="1" kern="0" spc="0" dirty="0">
                  <a:solidFill>
                    <a:schemeClr val="bg1"/>
                  </a:solidFill>
                  <a:effectLst/>
                  <a:latin typeface="맑은 고딕"/>
                </a:rPr>
                <a:t>전류측정장치</a:t>
              </a:r>
              <a:endParaRPr lang="ko-KR" altLang="en-US" sz="1100" b="1" kern="0" spc="0" dirty="0">
                <a:solidFill>
                  <a:schemeClr val="bg1"/>
                </a:solidFill>
                <a:effectLst/>
              </a:endParaRPr>
            </a:p>
          </p:txBody>
        </p:sp>
        <p:grpSp>
          <p:nvGrpSpPr>
            <p:cNvPr id="54" name="그룹 53">
              <a:extLst>
                <a:ext uri="{FF2B5EF4-FFF2-40B4-BE49-F238E27FC236}">
                  <a16:creationId xmlns:a16="http://schemas.microsoft.com/office/drawing/2014/main" id="{FF81C60B-F87A-4361-0816-61CAF786CE0A}"/>
                </a:ext>
              </a:extLst>
            </p:cNvPr>
            <p:cNvGrpSpPr/>
            <p:nvPr/>
          </p:nvGrpSpPr>
          <p:grpSpPr>
            <a:xfrm>
              <a:off x="8772071" y="3792057"/>
              <a:ext cx="2894799" cy="2624385"/>
              <a:chOff x="6040039" y="4031858"/>
              <a:chExt cx="2577157" cy="2372383"/>
            </a:xfrm>
          </p:grpSpPr>
          <p:pic>
            <p:nvPicPr>
              <p:cNvPr id="50" name="그림 49">
                <a:extLst>
                  <a:ext uri="{FF2B5EF4-FFF2-40B4-BE49-F238E27FC236}">
                    <a16:creationId xmlns:a16="http://schemas.microsoft.com/office/drawing/2014/main" id="{E8528CEB-12BC-AFA8-6E82-AEA40B3973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040039" y="4031858"/>
                <a:ext cx="2577157" cy="2372383"/>
              </a:xfrm>
              <a:prstGeom prst="rect">
                <a:avLst/>
              </a:prstGeom>
            </p:spPr>
          </p:pic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74ED6304-DFA6-C80C-0072-2B391BFBC287}"/>
                  </a:ext>
                </a:extLst>
              </p:cNvPr>
              <p:cNvSpPr txBox="1"/>
              <p:nvPr/>
            </p:nvSpPr>
            <p:spPr>
              <a:xfrm>
                <a:off x="7377932" y="4655385"/>
                <a:ext cx="1239263" cy="5397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indent="0" algn="ctr" fontAlgn="base" latinLnBrk="1">
                  <a:lnSpc>
                    <a:spcPct val="16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ko-KR" sz="1100" b="1" kern="0" spc="0" dirty="0">
                    <a:effectLst/>
                  </a:rPr>
                  <a:t>82.7MeV </a:t>
                </a:r>
                <a:r>
                  <a:rPr lang="ko-KR" altLang="en-US" sz="1100" b="1" kern="0" spc="0" dirty="0">
                    <a:effectLst/>
                  </a:rPr>
                  <a:t>용</a:t>
                </a:r>
                <a:endParaRPr lang="en-US" altLang="ko-KR" sz="1100" b="1" kern="0" spc="0" dirty="0">
                  <a:effectLst/>
                </a:endParaRPr>
              </a:p>
              <a:p>
                <a:pPr marL="0" marR="0" indent="0" algn="ctr" fontAlgn="base" latinLnBrk="1">
                  <a:lnSpc>
                    <a:spcPct val="16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ko-KR" altLang="en-US" sz="1100" b="1" kern="0" dirty="0"/>
                  <a:t>프로톤 빔 덤프</a:t>
                </a:r>
                <a:endParaRPr lang="ko-KR" altLang="en-US" sz="1100" b="1" kern="0" spc="0" dirty="0">
                  <a:effectLst/>
                </a:endParaRPr>
              </a:p>
            </p:txBody>
          </p:sp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7DA94B89-89E4-CEF4-052C-C7CF9A07F7DE}"/>
                </a:ext>
              </a:extLst>
            </p:cNvPr>
            <p:cNvSpPr txBox="1"/>
            <p:nvPr/>
          </p:nvSpPr>
          <p:spPr>
            <a:xfrm>
              <a:off x="10547270" y="3054434"/>
              <a:ext cx="1111886" cy="597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fontAlgn="base" latinLnBrk="1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sz="1100" b="1" kern="0" spc="0" dirty="0">
                  <a:solidFill>
                    <a:schemeClr val="bg1"/>
                  </a:solidFill>
                  <a:effectLst/>
                  <a:latin typeface="맑은 고딕"/>
                </a:rPr>
                <a:t>Pre Amp type</a:t>
              </a:r>
            </a:p>
            <a:p>
              <a:pPr marL="0" marR="0" indent="0" algn="ctr" fontAlgn="base" latinLnBrk="1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100" b="1" kern="0" dirty="0">
                  <a:solidFill>
                    <a:schemeClr val="bg1"/>
                  </a:solidFill>
                  <a:latin typeface="맑은 고딕"/>
                </a:rPr>
                <a:t>전류측정장치</a:t>
              </a:r>
              <a:endParaRPr lang="ko-KR" altLang="en-US" sz="1100" b="1" kern="0" spc="0" dirty="0">
                <a:solidFill>
                  <a:schemeClr val="bg1"/>
                </a:solidFill>
                <a:effectLst/>
              </a:endParaRPr>
            </a:p>
          </p:txBody>
        </p:sp>
      </p:grpSp>
      <p:cxnSp>
        <p:nvCxnSpPr>
          <p:cNvPr id="58" name="직선 연결선 57">
            <a:extLst>
              <a:ext uri="{FF2B5EF4-FFF2-40B4-BE49-F238E27FC236}">
                <a16:creationId xmlns:a16="http://schemas.microsoft.com/office/drawing/2014/main" id="{C0E6EC68-3636-3643-6E4C-BFC381762E7B}"/>
              </a:ext>
            </a:extLst>
          </p:cNvPr>
          <p:cNvCxnSpPr>
            <a:stCxn id="4" idx="2"/>
          </p:cNvCxnSpPr>
          <p:nvPr/>
        </p:nvCxnSpPr>
        <p:spPr>
          <a:xfrm flipH="1">
            <a:off x="6096000" y="1288503"/>
            <a:ext cx="434" cy="5272553"/>
          </a:xfrm>
          <a:prstGeom prst="line">
            <a:avLst/>
          </a:prstGeom>
          <a:ln w="25400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4107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그룹 24">
            <a:extLst>
              <a:ext uri="{FF2B5EF4-FFF2-40B4-BE49-F238E27FC236}">
                <a16:creationId xmlns:a16="http://schemas.microsoft.com/office/drawing/2014/main" id="{9C105C67-A4FC-CE37-D61C-7D946686D3E1}"/>
              </a:ext>
            </a:extLst>
          </p:cNvPr>
          <p:cNvGrpSpPr/>
          <p:nvPr/>
        </p:nvGrpSpPr>
        <p:grpSpPr>
          <a:xfrm>
            <a:off x="986840" y="1838747"/>
            <a:ext cx="10218319" cy="3222536"/>
            <a:chOff x="130912" y="1583850"/>
            <a:chExt cx="9172109" cy="3033320"/>
          </a:xfrm>
        </p:grpSpPr>
        <p:pic>
          <p:nvPicPr>
            <p:cNvPr id="26" name="그림 25">
              <a:extLst>
                <a:ext uri="{FF2B5EF4-FFF2-40B4-BE49-F238E27FC236}">
                  <a16:creationId xmlns:a16="http://schemas.microsoft.com/office/drawing/2014/main" id="{38FE9491-99BB-CE91-28AF-AA05A0B729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29453" y="1583850"/>
              <a:ext cx="3073568" cy="3033320"/>
            </a:xfrm>
            <a:prstGeom prst="rect">
              <a:avLst/>
            </a:prstGeom>
            <a:ln w="38100">
              <a:solidFill>
                <a:schemeClr val="accent6">
                  <a:lumMod val="60000"/>
                  <a:lumOff val="40000"/>
                </a:schemeClr>
              </a:solidFill>
            </a:ln>
          </p:spPr>
        </p:pic>
        <p:pic>
          <p:nvPicPr>
            <p:cNvPr id="27" name="_x536881472">
              <a:extLst>
                <a:ext uri="{FF2B5EF4-FFF2-40B4-BE49-F238E27FC236}">
                  <a16:creationId xmlns:a16="http://schemas.microsoft.com/office/drawing/2014/main" id="{1966BEDA-A3EB-BAEA-5439-C162B3E842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912" y="1583850"/>
              <a:ext cx="6215399" cy="3033320"/>
            </a:xfrm>
            <a:prstGeom prst="rect">
              <a:avLst/>
            </a:prstGeom>
            <a:noFill/>
            <a:ln w="38100">
              <a:solidFill>
                <a:schemeClr val="accent6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직사각형 27">
              <a:extLst>
                <a:ext uri="{FF2B5EF4-FFF2-40B4-BE49-F238E27FC236}">
                  <a16:creationId xmlns:a16="http://schemas.microsoft.com/office/drawing/2014/main" id="{2B4F48F3-A733-8F51-5D9C-05A2BE060BB5}"/>
                </a:ext>
              </a:extLst>
            </p:cNvPr>
            <p:cNvSpPr/>
            <p:nvPr/>
          </p:nvSpPr>
          <p:spPr>
            <a:xfrm>
              <a:off x="8534179" y="2357043"/>
              <a:ext cx="750668" cy="477912"/>
            </a:xfrm>
            <a:prstGeom prst="rect">
              <a:avLst/>
            </a:prstGeom>
            <a:noFill/>
            <a:ln w="38100">
              <a:solidFill>
                <a:schemeClr val="accent6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65A93DE0-99A7-F552-8E8B-7AA2BD7C837C}"/>
              </a:ext>
            </a:extLst>
          </p:cNvPr>
          <p:cNvSpPr txBox="1"/>
          <p:nvPr/>
        </p:nvSpPr>
        <p:spPr>
          <a:xfrm>
            <a:off x="986840" y="5198273"/>
            <a:ext cx="10218319" cy="783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indent="0" algn="ctr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1600" b="1" kern="0" dirty="0">
                <a:solidFill>
                  <a:schemeClr val="accent6">
                    <a:lumMod val="75000"/>
                  </a:schemeClr>
                </a:solidFill>
                <a:latin typeface="맑은 고딕"/>
              </a:rPr>
              <a:t>소형 양성자 가속기 기반 </a:t>
            </a:r>
            <a:r>
              <a:rPr lang="en-US" altLang="ko-KR" sz="1600" b="1" kern="0" dirty="0">
                <a:solidFill>
                  <a:schemeClr val="accent6">
                    <a:lumMod val="75000"/>
                  </a:schemeClr>
                </a:solidFill>
                <a:latin typeface="맑은 고딕"/>
              </a:rPr>
              <a:t>6.13MeV </a:t>
            </a:r>
            <a:r>
              <a:rPr lang="ko-KR" altLang="en-US" sz="1600" b="1" kern="0" dirty="0">
                <a:solidFill>
                  <a:schemeClr val="accent6">
                    <a:lumMod val="75000"/>
                  </a:schemeClr>
                </a:solidFill>
                <a:latin typeface="맑은 고딕"/>
              </a:rPr>
              <a:t>감마선 조사장치</a:t>
            </a:r>
            <a:endParaRPr lang="en-US" altLang="ko-KR" sz="1600" b="1" kern="0" dirty="0">
              <a:solidFill>
                <a:schemeClr val="accent6">
                  <a:lumMod val="75000"/>
                </a:schemeClr>
              </a:solidFill>
              <a:latin typeface="맑은 고딕"/>
            </a:endParaRPr>
          </a:p>
          <a:p>
            <a:pPr marL="0" marR="0" indent="0" algn="ctr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1400" kern="0" spc="0" dirty="0">
                <a:latin typeface="맑은 고딕"/>
              </a:rPr>
              <a:t>(</a:t>
            </a:r>
            <a:r>
              <a:rPr lang="ko-KR" altLang="en-US" sz="1400" kern="0" spc="0" dirty="0">
                <a:latin typeface="맑은 고딕"/>
              </a:rPr>
              <a:t>방사선 진흥협회 구축 중</a:t>
            </a:r>
            <a:r>
              <a:rPr lang="en-US" altLang="ko-KR" sz="1400" kern="0" spc="0" dirty="0">
                <a:latin typeface="맑은 고딕"/>
              </a:rPr>
              <a:t>)</a:t>
            </a:r>
            <a:endParaRPr lang="ko-KR" altLang="en-US" sz="1400" kern="0" spc="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53BE7F-E481-1CEB-2CC6-706C047A101D}"/>
              </a:ext>
            </a:extLst>
          </p:cNvPr>
          <p:cNvSpPr txBox="1"/>
          <p:nvPr/>
        </p:nvSpPr>
        <p:spPr>
          <a:xfrm>
            <a:off x="305302" y="888393"/>
            <a:ext cx="1158226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/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1. </a:t>
            </a:r>
            <a:r>
              <a:rPr lang="ko-KR" altLang="en-US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기업 개요 </a:t>
            </a:r>
            <a:r>
              <a:rPr lang="en-US" altLang="ko-KR" sz="16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– 6.13MeV</a:t>
            </a:r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 감마선 조사장치</a:t>
            </a:r>
            <a:endParaRPr lang="en-US" altLang="ko-KR" sz="1600" b="1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498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6DC23FB-6650-8B63-2716-ADF84A4ACD18}"/>
              </a:ext>
            </a:extLst>
          </p:cNvPr>
          <p:cNvSpPr txBox="1"/>
          <p:nvPr/>
        </p:nvSpPr>
        <p:spPr>
          <a:xfrm>
            <a:off x="305302" y="888393"/>
            <a:ext cx="1158226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/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2. </a:t>
            </a:r>
            <a:r>
              <a:rPr lang="ko-KR" altLang="en-US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양성자 가속기 빔 시뮬레이션</a:t>
            </a:r>
            <a:endParaRPr lang="en-US" altLang="ko-KR" sz="16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AD67D351-2376-528D-0BCF-5764C5F69AA3}"/>
              </a:ext>
            </a:extLst>
          </p:cNvPr>
          <p:cNvGrpSpPr/>
          <p:nvPr/>
        </p:nvGrpSpPr>
        <p:grpSpPr>
          <a:xfrm>
            <a:off x="1338115" y="4253290"/>
            <a:ext cx="4630099" cy="2307765"/>
            <a:chOff x="2214041" y="2299720"/>
            <a:chExt cx="4638343" cy="1823239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030C1402-1E27-B354-782B-8CCF456308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1436"/>
            <a:stretch/>
          </p:blipFill>
          <p:spPr>
            <a:xfrm>
              <a:off x="2214041" y="2299720"/>
              <a:ext cx="4638343" cy="1823239"/>
            </a:xfrm>
            <a:prstGeom prst="rect">
              <a:avLst/>
            </a:prstGeom>
            <a:ln w="25400">
              <a:solidFill>
                <a:srgbClr val="FF0000"/>
              </a:solidFill>
            </a:ln>
          </p:spPr>
        </p:pic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id="{F43F93A0-689A-6ADE-EC1B-439614BE5745}"/>
                </a:ext>
              </a:extLst>
            </p:cNvPr>
            <p:cNvCxnSpPr>
              <a:cxnSpLocks/>
            </p:cNvCxnSpPr>
            <p:nvPr/>
          </p:nvCxnSpPr>
          <p:spPr>
            <a:xfrm>
              <a:off x="3848792" y="2338398"/>
              <a:ext cx="0" cy="1632553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DB8566A8-26A0-1A6B-E17A-2E8EDEA29F21}"/>
              </a:ext>
            </a:extLst>
          </p:cNvPr>
          <p:cNvGrpSpPr/>
          <p:nvPr/>
        </p:nvGrpSpPr>
        <p:grpSpPr>
          <a:xfrm>
            <a:off x="453200" y="1367449"/>
            <a:ext cx="5515015" cy="4039724"/>
            <a:chOff x="304435" y="1284071"/>
            <a:chExt cx="5515015" cy="4039724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42A89D5E-DDD8-7E1E-67D3-6933400165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2" t="9893" b="8144"/>
            <a:stretch/>
          </p:blipFill>
          <p:spPr>
            <a:xfrm rot="10800000">
              <a:off x="304435" y="1284071"/>
              <a:ext cx="5515015" cy="2096173"/>
            </a:xfrm>
            <a:prstGeom prst="rect">
              <a:avLst/>
            </a:prstGeom>
          </p:spPr>
        </p:pic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7C50CB2B-653D-407C-6CD4-ABE6C416E92E}"/>
                </a:ext>
              </a:extLst>
            </p:cNvPr>
            <p:cNvSpPr/>
            <p:nvPr/>
          </p:nvSpPr>
          <p:spPr>
            <a:xfrm>
              <a:off x="649705" y="2414337"/>
              <a:ext cx="545432" cy="521368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id="{6C57D251-96BA-1ECF-7BF1-49C4FD867B71}"/>
                </a:ext>
              </a:extLst>
            </p:cNvPr>
            <p:cNvCxnSpPr>
              <a:cxnSpLocks/>
              <a:stCxn id="13" idx="3"/>
              <a:endCxn id="10" idx="0"/>
            </p:cNvCxnSpPr>
            <p:nvPr/>
          </p:nvCxnSpPr>
          <p:spPr>
            <a:xfrm>
              <a:off x="1195137" y="2675021"/>
              <a:ext cx="2309263" cy="1494891"/>
            </a:xfrm>
            <a:prstGeom prst="line">
              <a:avLst/>
            </a:prstGeom>
            <a:ln w="25400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id="{D5DE5987-51F1-DCE4-7EFD-0595536A46E7}"/>
                </a:ext>
              </a:extLst>
            </p:cNvPr>
            <p:cNvCxnSpPr>
              <a:cxnSpLocks/>
              <a:stCxn id="13" idx="2"/>
              <a:endCxn id="10" idx="1"/>
            </p:cNvCxnSpPr>
            <p:nvPr/>
          </p:nvCxnSpPr>
          <p:spPr>
            <a:xfrm>
              <a:off x="922421" y="2935705"/>
              <a:ext cx="266929" cy="2388090"/>
            </a:xfrm>
            <a:prstGeom prst="line">
              <a:avLst/>
            </a:prstGeom>
            <a:ln w="25400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말풍선: 사각형 18">
            <a:extLst>
              <a:ext uri="{FF2B5EF4-FFF2-40B4-BE49-F238E27FC236}">
                <a16:creationId xmlns:a16="http://schemas.microsoft.com/office/drawing/2014/main" id="{C122B91F-4F6C-1ED1-EAFA-A4432E59CD50}"/>
              </a:ext>
            </a:extLst>
          </p:cNvPr>
          <p:cNvSpPr/>
          <p:nvPr/>
        </p:nvSpPr>
        <p:spPr>
          <a:xfrm>
            <a:off x="3363739" y="3716240"/>
            <a:ext cx="2074230" cy="399276"/>
          </a:xfrm>
          <a:prstGeom prst="wedgeRectCallout">
            <a:avLst>
              <a:gd name="adj1" fmla="val -67871"/>
              <a:gd name="adj2" fmla="val 6449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빔 시뮬레이션 </a:t>
            </a: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Start Line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EF36DB-FA48-4B04-EAF9-3E4583E575C8}"/>
              </a:ext>
            </a:extLst>
          </p:cNvPr>
          <p:cNvSpPr txBox="1"/>
          <p:nvPr/>
        </p:nvSpPr>
        <p:spPr>
          <a:xfrm>
            <a:off x="6881571" y="3818012"/>
            <a:ext cx="480168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 defTabSz="914400" latinLnBrk="1">
              <a:defRPr/>
            </a:pPr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YY’ Phase space plot of the beam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83A99FB7-4CA8-7853-D038-488FE758890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7917"/>
          <a:stretch/>
        </p:blipFill>
        <p:spPr>
          <a:xfrm>
            <a:off x="6881570" y="1367450"/>
            <a:ext cx="4801684" cy="2506066"/>
          </a:xfrm>
          <a:prstGeom prst="rect">
            <a:avLst/>
          </a:prstGeom>
        </p:spPr>
      </p:pic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8F11E84A-9764-89BA-5B64-B8D7E6AE9544}"/>
              </a:ext>
            </a:extLst>
          </p:cNvPr>
          <p:cNvCxnSpPr>
            <a:cxnSpLocks/>
          </p:cNvCxnSpPr>
          <p:nvPr/>
        </p:nvCxnSpPr>
        <p:spPr>
          <a:xfrm>
            <a:off x="8587489" y="2758399"/>
            <a:ext cx="0" cy="834296"/>
          </a:xfrm>
          <a:prstGeom prst="line">
            <a:avLst/>
          </a:prstGeom>
          <a:ln w="1905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>
            <a:extLst>
              <a:ext uri="{FF2B5EF4-FFF2-40B4-BE49-F238E27FC236}">
                <a16:creationId xmlns:a16="http://schemas.microsoft.com/office/drawing/2014/main" id="{8EABAAA0-47CA-5F5A-4C64-1CA9F5D1481F}"/>
              </a:ext>
            </a:extLst>
          </p:cNvPr>
          <p:cNvCxnSpPr>
            <a:cxnSpLocks/>
          </p:cNvCxnSpPr>
          <p:nvPr/>
        </p:nvCxnSpPr>
        <p:spPr>
          <a:xfrm flipH="1">
            <a:off x="9465386" y="2374517"/>
            <a:ext cx="2" cy="1213112"/>
          </a:xfrm>
          <a:prstGeom prst="line">
            <a:avLst/>
          </a:prstGeom>
          <a:ln w="1905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8C5339D6-6397-D24A-8388-93B0BD413875}"/>
              </a:ext>
            </a:extLst>
          </p:cNvPr>
          <p:cNvSpPr txBox="1"/>
          <p:nvPr/>
        </p:nvSpPr>
        <p:spPr>
          <a:xfrm>
            <a:off x="8587488" y="2876448"/>
            <a:ext cx="8778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b="1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10 mm </a:t>
            </a:r>
            <a:r>
              <a:rPr lang="ko-KR" altLang="en-US" sz="800" b="1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이내</a:t>
            </a:r>
          </a:p>
        </p:txBody>
      </p:sp>
      <p:sp>
        <p:nvSpPr>
          <p:cNvPr id="33" name="화살표: 오른쪽 32">
            <a:extLst>
              <a:ext uri="{FF2B5EF4-FFF2-40B4-BE49-F238E27FC236}">
                <a16:creationId xmlns:a16="http://schemas.microsoft.com/office/drawing/2014/main" id="{CA3CEAF6-2580-DF6F-995F-858870D524EE}"/>
              </a:ext>
            </a:extLst>
          </p:cNvPr>
          <p:cNvSpPr/>
          <p:nvPr/>
        </p:nvSpPr>
        <p:spPr>
          <a:xfrm rot="21096239">
            <a:off x="6262639" y="3600979"/>
            <a:ext cx="263951" cy="1104926"/>
          </a:xfrm>
          <a:prstGeom prst="rightArrow">
            <a:avLst/>
          </a:prstGeom>
          <a:solidFill>
            <a:schemeClr val="accent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내용 개체 틀 2">
            <a:extLst>
              <a:ext uri="{FF2B5EF4-FFF2-40B4-BE49-F238E27FC236}">
                <a16:creationId xmlns:a16="http://schemas.microsoft.com/office/drawing/2014/main" id="{044CB8C2-C32C-42E4-4DEA-0C7517CEAEF6}"/>
              </a:ext>
            </a:extLst>
          </p:cNvPr>
          <p:cNvSpPr txBox="1">
            <a:spLocks/>
          </p:cNvSpPr>
          <p:nvPr/>
        </p:nvSpPr>
        <p:spPr>
          <a:xfrm>
            <a:off x="6881569" y="4259888"/>
            <a:ext cx="4801683" cy="2376582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 latinLnBrk="1">
              <a:buNone/>
              <a:defRPr/>
            </a:pPr>
            <a:r>
              <a:rPr lang="en-US" altLang="ko-KR" sz="1600" b="1" spc="-120" dirty="0">
                <a:latin typeface="Arial" panose="020B0604020202020204" pitchFamily="34" charset="0"/>
                <a:cs typeface="Arial" panose="020B0604020202020204" pitchFamily="34" charset="0"/>
              </a:rPr>
              <a:t>[Simulation Condition]</a:t>
            </a:r>
            <a:endParaRPr lang="ko-KR" altLang="en-US" sz="1600" b="1" spc="-12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30 keV of kinetic energy</a:t>
            </a:r>
          </a:p>
          <a:p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0.20 mm-</a:t>
            </a:r>
            <a:r>
              <a:rPr lang="en-US" altLang="ko-KR" sz="1400" dirty="0" err="1">
                <a:latin typeface="Arial" panose="020B0604020202020204" pitchFamily="34" charset="0"/>
                <a:cs typeface="Arial" panose="020B0604020202020204" pitchFamily="34" charset="0"/>
              </a:rPr>
              <a:t>mrad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 of norm. rms emittance </a:t>
            </a:r>
          </a:p>
          <a:p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9.5 </a:t>
            </a:r>
            <a:r>
              <a:rPr lang="en-US" altLang="ko-KR" sz="1400" dirty="0" err="1">
                <a:latin typeface="Arial" panose="020B0604020202020204" pitchFamily="34" charset="0"/>
                <a:cs typeface="Arial" panose="020B0604020202020204" pitchFamily="34" charset="0"/>
              </a:rPr>
              <a:t>mmΦ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 of extraction hole size</a:t>
            </a:r>
          </a:p>
          <a:p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Injector system</a:t>
            </a:r>
          </a:p>
          <a:p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360 keV of output beam energy</a:t>
            </a:r>
          </a:p>
          <a:p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Simulation tool : Transport</a:t>
            </a:r>
            <a:endParaRPr lang="ko-KR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12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A328856-E0E0-EB9F-EB1D-5F8BFC41F66F}"/>
              </a:ext>
            </a:extLst>
          </p:cNvPr>
          <p:cNvSpPr txBox="1"/>
          <p:nvPr/>
        </p:nvSpPr>
        <p:spPr>
          <a:xfrm>
            <a:off x="305302" y="888393"/>
            <a:ext cx="1158226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/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2. </a:t>
            </a:r>
            <a:r>
              <a:rPr lang="ko-KR" altLang="en-US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양성자 가속기 빔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시뮬레이션</a:t>
            </a:r>
            <a:endParaRPr lang="en-US" altLang="ko-KR" sz="20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277CEC59-9B75-9CCF-385D-DC106BD0A8F4}"/>
              </a:ext>
            </a:extLst>
          </p:cNvPr>
          <p:cNvGrpSpPr/>
          <p:nvPr/>
        </p:nvGrpSpPr>
        <p:grpSpPr>
          <a:xfrm>
            <a:off x="169677" y="1779845"/>
            <a:ext cx="5548089" cy="4086085"/>
            <a:chOff x="1651555" y="80553"/>
            <a:chExt cx="8888889" cy="8195618"/>
          </a:xfrm>
        </p:grpSpPr>
        <p:pic>
          <p:nvPicPr>
            <p:cNvPr id="22" name="그림 21">
              <a:extLst>
                <a:ext uri="{FF2B5EF4-FFF2-40B4-BE49-F238E27FC236}">
                  <a16:creationId xmlns:a16="http://schemas.microsoft.com/office/drawing/2014/main" id="{0EB7D96A-6953-0F8C-8EBE-DB9C51C484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1555" y="3211587"/>
              <a:ext cx="8888889" cy="2552381"/>
            </a:xfrm>
            <a:prstGeom prst="rect">
              <a:avLst/>
            </a:prstGeom>
          </p:spPr>
        </p:pic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id="{9018EF6F-863D-FA47-FD6E-8C7B60E993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2055" y="80553"/>
              <a:ext cx="8538389" cy="3085714"/>
            </a:xfrm>
            <a:prstGeom prst="rect">
              <a:avLst/>
            </a:prstGeom>
          </p:spPr>
        </p:pic>
        <p:pic>
          <p:nvPicPr>
            <p:cNvPr id="24" name="그림 23">
              <a:extLst>
                <a:ext uri="{FF2B5EF4-FFF2-40B4-BE49-F238E27FC236}">
                  <a16:creationId xmlns:a16="http://schemas.microsoft.com/office/drawing/2014/main" id="{15992FDF-B346-5436-9446-0A4711A82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1555" y="5723790"/>
              <a:ext cx="8888889" cy="2552381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015C3737-6198-404F-19B8-4B8500C3192F}"/>
              </a:ext>
            </a:extLst>
          </p:cNvPr>
          <p:cNvSpPr txBox="1"/>
          <p:nvPr/>
        </p:nvSpPr>
        <p:spPr>
          <a:xfrm>
            <a:off x="1287124" y="1503029"/>
            <a:ext cx="10506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Accel. tube</a:t>
            </a:r>
            <a:endParaRPr lang="ko-KR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C524A36-AF6D-ED63-3DA8-9846D547D2A1}"/>
              </a:ext>
            </a:extLst>
          </p:cNvPr>
          <p:cNvSpPr txBox="1"/>
          <p:nvPr/>
        </p:nvSpPr>
        <p:spPr>
          <a:xfrm>
            <a:off x="363330" y="1502853"/>
            <a:ext cx="7250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 err="1">
                <a:latin typeface="Arial" panose="020B0604020202020204" pitchFamily="34" charset="0"/>
                <a:cs typeface="Arial" panose="020B0604020202020204" pitchFamily="34" charset="0"/>
              </a:rPr>
              <a:t>Einzel</a:t>
            </a:r>
            <a:endParaRPr lang="ko-KR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8C69909-D38A-54BE-CB0E-BE963CBA0F42}"/>
              </a:ext>
            </a:extLst>
          </p:cNvPr>
          <p:cNvSpPr txBox="1"/>
          <p:nvPr/>
        </p:nvSpPr>
        <p:spPr>
          <a:xfrm>
            <a:off x="3736162" y="1499002"/>
            <a:ext cx="4829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QM</a:t>
            </a:r>
            <a:endParaRPr lang="ko-KR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A791D5-2CF4-F742-1512-D78C9B1972A0}"/>
              </a:ext>
            </a:extLst>
          </p:cNvPr>
          <p:cNvSpPr txBox="1"/>
          <p:nvPr/>
        </p:nvSpPr>
        <p:spPr>
          <a:xfrm>
            <a:off x="3318178" y="1498862"/>
            <a:ext cx="4816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QM</a:t>
            </a:r>
            <a:endParaRPr lang="ko-KR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4BEEDE2-05A9-DCEA-670B-51849D96F99B}"/>
              </a:ext>
            </a:extLst>
          </p:cNvPr>
          <p:cNvSpPr txBox="1"/>
          <p:nvPr/>
        </p:nvSpPr>
        <p:spPr>
          <a:xfrm>
            <a:off x="2913693" y="1498862"/>
            <a:ext cx="4816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QM</a:t>
            </a:r>
            <a:endParaRPr lang="ko-KR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22734DB-79D5-9D76-008D-6898BE48B814}"/>
              </a:ext>
            </a:extLst>
          </p:cNvPr>
          <p:cNvSpPr txBox="1"/>
          <p:nvPr/>
        </p:nvSpPr>
        <p:spPr>
          <a:xfrm>
            <a:off x="4317872" y="1506078"/>
            <a:ext cx="10433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DG</a:t>
            </a:r>
            <a:endParaRPr lang="ko-KR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2FE2346-314B-BCD5-F4CC-3608991AD3E3}"/>
              </a:ext>
            </a:extLst>
          </p:cNvPr>
          <p:cNvSpPr txBox="1"/>
          <p:nvPr/>
        </p:nvSpPr>
        <p:spPr>
          <a:xfrm>
            <a:off x="5192335" y="1498862"/>
            <a:ext cx="5875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Target</a:t>
            </a:r>
            <a:endParaRPr lang="ko-KR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제목 1">
            <a:extLst>
              <a:ext uri="{FF2B5EF4-FFF2-40B4-BE49-F238E27FC236}">
                <a16:creationId xmlns:a16="http://schemas.microsoft.com/office/drawing/2014/main" id="{02D73E78-6F27-2FE9-343F-1C72BF9AF546}"/>
              </a:ext>
            </a:extLst>
          </p:cNvPr>
          <p:cNvSpPr txBox="1">
            <a:spLocks/>
          </p:cNvSpPr>
          <p:nvPr/>
        </p:nvSpPr>
        <p:spPr>
          <a:xfrm>
            <a:off x="441374" y="3356612"/>
            <a:ext cx="2212725" cy="2803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 lnSpcReduction="10000"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360 keV proton beam</a:t>
            </a:r>
            <a:endParaRPr lang="ko-KR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제목 1">
            <a:extLst>
              <a:ext uri="{FF2B5EF4-FFF2-40B4-BE49-F238E27FC236}">
                <a16:creationId xmlns:a16="http://schemas.microsoft.com/office/drawing/2014/main" id="{65087506-7BC9-9427-C12E-78D46250BE24}"/>
              </a:ext>
            </a:extLst>
          </p:cNvPr>
          <p:cNvSpPr txBox="1">
            <a:spLocks/>
          </p:cNvSpPr>
          <p:nvPr/>
        </p:nvSpPr>
        <p:spPr>
          <a:xfrm>
            <a:off x="446408" y="4603735"/>
            <a:ext cx="2212725" cy="2803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 lnSpcReduction="10000"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400 keV proton beam</a:t>
            </a:r>
            <a:endParaRPr lang="ko-KR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B95C1F4-2019-E72B-8BAF-78364A14D71C}"/>
              </a:ext>
            </a:extLst>
          </p:cNvPr>
          <p:cNvSpPr txBox="1"/>
          <p:nvPr/>
        </p:nvSpPr>
        <p:spPr>
          <a:xfrm>
            <a:off x="2762070" y="3354642"/>
            <a:ext cx="2946327" cy="471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Half beam size in vertical direction</a:t>
            </a:r>
          </a:p>
          <a:p>
            <a:r>
              <a:rPr lang="en-US" altLang="ko-KR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Half beam size in horizontal direction</a:t>
            </a:r>
            <a:endParaRPr lang="ko-KR" altLang="en-US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F90EA80-197A-0A29-2E2E-F6EB3CFAE23D}"/>
              </a:ext>
            </a:extLst>
          </p:cNvPr>
          <p:cNvSpPr txBox="1"/>
          <p:nvPr/>
        </p:nvSpPr>
        <p:spPr>
          <a:xfrm>
            <a:off x="2760152" y="4598016"/>
            <a:ext cx="2946327" cy="471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Half beam size in vertical direction</a:t>
            </a:r>
          </a:p>
          <a:p>
            <a:r>
              <a:rPr lang="en-US" altLang="ko-KR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Half beam size in horizontal direction</a:t>
            </a:r>
            <a:endParaRPr lang="ko-KR" altLang="en-US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2FBFDC87-5688-1E5D-7DEF-0BEE791B37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735" y="1790498"/>
            <a:ext cx="5415833" cy="1527176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66B5F06B-822C-63C9-6996-92AD91D11F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489" y="3339492"/>
            <a:ext cx="5628374" cy="126322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83084360-62C1-851D-D5D4-87C095C3B0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783" y="4602711"/>
            <a:ext cx="5628374" cy="12632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C45B998-8AB9-70EE-9DE9-D55C5F0F821D}"/>
              </a:ext>
            </a:extLst>
          </p:cNvPr>
          <p:cNvSpPr txBox="1"/>
          <p:nvPr/>
        </p:nvSpPr>
        <p:spPr>
          <a:xfrm>
            <a:off x="7507804" y="1519254"/>
            <a:ext cx="10658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Accel. tube</a:t>
            </a:r>
            <a:endParaRPr lang="ko-KR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77E6B6-8B4C-21D1-18BC-94A0881FCB48}"/>
              </a:ext>
            </a:extLst>
          </p:cNvPr>
          <p:cNvSpPr txBox="1"/>
          <p:nvPr/>
        </p:nvSpPr>
        <p:spPr>
          <a:xfrm>
            <a:off x="6570648" y="1519082"/>
            <a:ext cx="73554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 err="1">
                <a:latin typeface="Arial" panose="020B0604020202020204" pitchFamily="34" charset="0"/>
                <a:cs typeface="Arial" panose="020B0604020202020204" pitchFamily="34" charset="0"/>
              </a:rPr>
              <a:t>Einzel</a:t>
            </a:r>
            <a:endParaRPr lang="ko-KR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3999330-AD37-FE6A-119F-284A2CD1BE88}"/>
              </a:ext>
            </a:extLst>
          </p:cNvPr>
          <p:cNvSpPr txBox="1"/>
          <p:nvPr/>
        </p:nvSpPr>
        <p:spPr>
          <a:xfrm>
            <a:off x="9925066" y="1515308"/>
            <a:ext cx="4899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Sol</a:t>
            </a:r>
            <a:endParaRPr lang="ko-KR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EE22F3-0838-8229-A79E-0541F3535FF4}"/>
              </a:ext>
            </a:extLst>
          </p:cNvPr>
          <p:cNvSpPr txBox="1"/>
          <p:nvPr/>
        </p:nvSpPr>
        <p:spPr>
          <a:xfrm>
            <a:off x="9358946" y="1521779"/>
            <a:ext cx="4885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Sol</a:t>
            </a:r>
            <a:endParaRPr lang="ko-KR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9FFDAF-88B1-5295-8C81-AF0AC93867F3}"/>
              </a:ext>
            </a:extLst>
          </p:cNvPr>
          <p:cNvSpPr txBox="1"/>
          <p:nvPr/>
        </p:nvSpPr>
        <p:spPr>
          <a:xfrm>
            <a:off x="8537358" y="1955961"/>
            <a:ext cx="1065880" cy="461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Gate Valve</a:t>
            </a:r>
          </a:p>
          <a:p>
            <a:pPr algn="ctr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Bellows</a:t>
            </a:r>
            <a:endParaRPr lang="ko-KR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1DA1F61-379D-52AC-1064-669C8714C3B4}"/>
              </a:ext>
            </a:extLst>
          </p:cNvPr>
          <p:cNvSpPr txBox="1"/>
          <p:nvPr/>
        </p:nvSpPr>
        <p:spPr>
          <a:xfrm>
            <a:off x="10492583" y="1505934"/>
            <a:ext cx="10658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DG</a:t>
            </a:r>
            <a:endParaRPr lang="ko-KR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05430D6-5A8B-4E89-DF7B-97A72D10EB60}"/>
              </a:ext>
            </a:extLst>
          </p:cNvPr>
          <p:cNvSpPr txBox="1"/>
          <p:nvPr/>
        </p:nvSpPr>
        <p:spPr>
          <a:xfrm>
            <a:off x="11509539" y="1498863"/>
            <a:ext cx="5875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Target</a:t>
            </a:r>
            <a:endParaRPr lang="ko-KR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제목 1">
            <a:extLst>
              <a:ext uri="{FF2B5EF4-FFF2-40B4-BE49-F238E27FC236}">
                <a16:creationId xmlns:a16="http://schemas.microsoft.com/office/drawing/2014/main" id="{96EBD693-F880-0A5B-1B17-6717BF17BA55}"/>
              </a:ext>
            </a:extLst>
          </p:cNvPr>
          <p:cNvSpPr txBox="1">
            <a:spLocks/>
          </p:cNvSpPr>
          <p:nvPr/>
        </p:nvSpPr>
        <p:spPr>
          <a:xfrm>
            <a:off x="6657115" y="3349377"/>
            <a:ext cx="2244732" cy="27476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 lnSpcReduction="10000"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360 keV proton beam</a:t>
            </a:r>
            <a:endParaRPr lang="ko-KR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A507726-D2F1-F837-7016-054B99759AAF}"/>
              </a:ext>
            </a:extLst>
          </p:cNvPr>
          <p:cNvSpPr txBox="1">
            <a:spLocks/>
          </p:cNvSpPr>
          <p:nvPr/>
        </p:nvSpPr>
        <p:spPr>
          <a:xfrm>
            <a:off x="6662222" y="4612243"/>
            <a:ext cx="2244732" cy="27476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 lnSpcReduction="10000"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400 keV proton beam</a:t>
            </a:r>
            <a:endParaRPr lang="ko-KR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E89FEB-971E-3CB3-3918-3FBBE3B588D4}"/>
              </a:ext>
            </a:extLst>
          </p:cNvPr>
          <p:cNvSpPr txBox="1"/>
          <p:nvPr/>
        </p:nvSpPr>
        <p:spPr>
          <a:xfrm>
            <a:off x="9004085" y="3347446"/>
            <a:ext cx="2988946" cy="461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Half beam size in vertical direction</a:t>
            </a:r>
          </a:p>
          <a:p>
            <a:r>
              <a:rPr lang="en-US" altLang="ko-KR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Half beam size in horizontal direction</a:t>
            </a:r>
            <a:endParaRPr lang="ko-KR" altLang="en-US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884F24-9A43-C5A7-C85F-1B3F6CE74B63}"/>
              </a:ext>
            </a:extLst>
          </p:cNvPr>
          <p:cNvSpPr txBox="1"/>
          <p:nvPr/>
        </p:nvSpPr>
        <p:spPr>
          <a:xfrm>
            <a:off x="9013698" y="4606640"/>
            <a:ext cx="2988946" cy="461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Half beam size in vertical direction</a:t>
            </a:r>
          </a:p>
          <a:p>
            <a:r>
              <a:rPr lang="en-US" altLang="ko-KR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Half beam size in horizontal direction</a:t>
            </a:r>
            <a:endParaRPr lang="ko-KR" altLang="en-US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782B133-4417-99DD-6FCC-9EC41C15B0C1}"/>
              </a:ext>
            </a:extLst>
          </p:cNvPr>
          <p:cNvSpPr txBox="1"/>
          <p:nvPr/>
        </p:nvSpPr>
        <p:spPr>
          <a:xfrm>
            <a:off x="169677" y="5854045"/>
            <a:ext cx="55368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Triple-Let Quadrupole Magnet (360keV, 400keV)</a:t>
            </a:r>
            <a:endParaRPr lang="ko-KR" altLang="en-US" sz="14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1C04E29-28B4-E85F-C201-64CBFAD1FEEE}"/>
              </a:ext>
            </a:extLst>
          </p:cNvPr>
          <p:cNvSpPr txBox="1"/>
          <p:nvPr/>
        </p:nvSpPr>
        <p:spPr>
          <a:xfrm>
            <a:off x="6377495" y="5852135"/>
            <a:ext cx="56323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Double-let Solenoid Magnet (360keV, 400keV)</a:t>
            </a:r>
            <a:endParaRPr lang="ko-KR" altLang="en-US" sz="14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B0B5974-F192-F5D8-EBB4-F4A71ACAA4F5}"/>
              </a:ext>
            </a:extLst>
          </p:cNvPr>
          <p:cNvSpPr txBox="1"/>
          <p:nvPr/>
        </p:nvSpPr>
        <p:spPr>
          <a:xfrm>
            <a:off x="169677" y="6227550"/>
            <a:ext cx="5548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rgbClr val="FF0000"/>
                </a:solidFill>
              </a:rPr>
              <a:t>Total : 5.192 m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726CE30-38F7-D775-29CE-6358DCE48B84}"/>
              </a:ext>
            </a:extLst>
          </p:cNvPr>
          <p:cNvSpPr txBox="1"/>
          <p:nvPr/>
        </p:nvSpPr>
        <p:spPr>
          <a:xfrm>
            <a:off x="6388783" y="6227550"/>
            <a:ext cx="56283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rgbClr val="FF0000"/>
                </a:solidFill>
              </a:rPr>
              <a:t>Total : 5.319 m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1340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C6EC97A-9D13-0CEA-0341-90A93869B662}"/>
              </a:ext>
            </a:extLst>
          </p:cNvPr>
          <p:cNvSpPr txBox="1"/>
          <p:nvPr/>
        </p:nvSpPr>
        <p:spPr>
          <a:xfrm>
            <a:off x="305302" y="888393"/>
            <a:ext cx="1158226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/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3-1. </a:t>
            </a:r>
            <a:r>
              <a:rPr lang="en-US" altLang="ko-KR" sz="2000" b="1" dirty="0" err="1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Einzel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 Lens </a:t>
            </a:r>
            <a:r>
              <a:rPr lang="ko-KR" altLang="en-US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시뮬레이션</a:t>
            </a:r>
            <a:endParaRPr lang="en-US" altLang="ko-KR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3C4BBC73-13C1-72FA-FCE6-C087DC032F2E}"/>
              </a:ext>
            </a:extLst>
          </p:cNvPr>
          <p:cNvGrpSpPr/>
          <p:nvPr/>
        </p:nvGrpSpPr>
        <p:grpSpPr>
          <a:xfrm>
            <a:off x="1338115" y="4253290"/>
            <a:ext cx="4632167" cy="2307765"/>
            <a:chOff x="2214041" y="2299720"/>
            <a:chExt cx="4640415" cy="1823239"/>
          </a:xfrm>
        </p:grpSpPr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A0D8CE8D-8243-59B1-1C09-94909B6611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4041" y="2299720"/>
              <a:ext cx="4640415" cy="1823239"/>
            </a:xfrm>
            <a:prstGeom prst="rect">
              <a:avLst/>
            </a:prstGeom>
            <a:ln w="25400">
              <a:solidFill>
                <a:srgbClr val="FF0000"/>
              </a:solidFill>
            </a:ln>
          </p:spPr>
        </p:pic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318B1A20-143A-9815-FDA6-9BCEEB5377BC}"/>
                </a:ext>
              </a:extLst>
            </p:cNvPr>
            <p:cNvCxnSpPr>
              <a:cxnSpLocks/>
            </p:cNvCxnSpPr>
            <p:nvPr/>
          </p:nvCxnSpPr>
          <p:spPr>
            <a:xfrm>
              <a:off x="3518261" y="2338398"/>
              <a:ext cx="0" cy="1632553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타원 13">
            <a:extLst>
              <a:ext uri="{FF2B5EF4-FFF2-40B4-BE49-F238E27FC236}">
                <a16:creationId xmlns:a16="http://schemas.microsoft.com/office/drawing/2014/main" id="{E2ADB38C-4263-29F1-A692-D0321E81CA6A}"/>
              </a:ext>
            </a:extLst>
          </p:cNvPr>
          <p:cNvSpPr/>
          <p:nvPr/>
        </p:nvSpPr>
        <p:spPr>
          <a:xfrm>
            <a:off x="4992860" y="4727568"/>
            <a:ext cx="926207" cy="103624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65DCC75B-AD55-4795-38D4-E030F4C9EAA3}"/>
              </a:ext>
            </a:extLst>
          </p:cNvPr>
          <p:cNvGrpSpPr/>
          <p:nvPr/>
        </p:nvGrpSpPr>
        <p:grpSpPr>
          <a:xfrm>
            <a:off x="453200" y="1367449"/>
            <a:ext cx="5515015" cy="4039724"/>
            <a:chOff x="304435" y="1284071"/>
            <a:chExt cx="5515015" cy="4039724"/>
          </a:xfrm>
        </p:grpSpPr>
        <p:pic>
          <p:nvPicPr>
            <p:cNvPr id="21" name="그림 20">
              <a:extLst>
                <a:ext uri="{FF2B5EF4-FFF2-40B4-BE49-F238E27FC236}">
                  <a16:creationId xmlns:a16="http://schemas.microsoft.com/office/drawing/2014/main" id="{EFD8AC1C-B663-C3D4-A3AB-EE3D02D1F6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2" t="9893" b="8144"/>
            <a:stretch/>
          </p:blipFill>
          <p:spPr>
            <a:xfrm rot="10800000">
              <a:off x="304435" y="1284071"/>
              <a:ext cx="5515015" cy="2096173"/>
            </a:xfrm>
            <a:prstGeom prst="rect">
              <a:avLst/>
            </a:prstGeom>
          </p:spPr>
        </p:pic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1C1D6698-85B5-9A3C-275B-6212DBFF93B5}"/>
                </a:ext>
              </a:extLst>
            </p:cNvPr>
            <p:cNvSpPr/>
            <p:nvPr/>
          </p:nvSpPr>
          <p:spPr>
            <a:xfrm>
              <a:off x="649705" y="2414337"/>
              <a:ext cx="545432" cy="521368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B0BA5D98-3EDE-BC2B-C09D-F75E598FF89E}"/>
                </a:ext>
              </a:extLst>
            </p:cNvPr>
            <p:cNvCxnSpPr>
              <a:cxnSpLocks/>
              <a:stCxn id="22" idx="3"/>
              <a:endCxn id="9" idx="0"/>
            </p:cNvCxnSpPr>
            <p:nvPr/>
          </p:nvCxnSpPr>
          <p:spPr>
            <a:xfrm>
              <a:off x="1195137" y="2675021"/>
              <a:ext cx="2319724" cy="1494891"/>
            </a:xfrm>
            <a:prstGeom prst="line">
              <a:avLst/>
            </a:prstGeom>
            <a:ln w="25400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 23">
              <a:extLst>
                <a:ext uri="{FF2B5EF4-FFF2-40B4-BE49-F238E27FC236}">
                  <a16:creationId xmlns:a16="http://schemas.microsoft.com/office/drawing/2014/main" id="{438E9AD2-7D27-92C6-5470-39C08CE1400A}"/>
                </a:ext>
              </a:extLst>
            </p:cNvPr>
            <p:cNvCxnSpPr>
              <a:cxnSpLocks/>
              <a:stCxn id="22" idx="2"/>
              <a:endCxn id="9" idx="1"/>
            </p:cNvCxnSpPr>
            <p:nvPr/>
          </p:nvCxnSpPr>
          <p:spPr>
            <a:xfrm>
              <a:off x="922421" y="2935705"/>
              <a:ext cx="276356" cy="2388090"/>
            </a:xfrm>
            <a:prstGeom prst="line">
              <a:avLst/>
            </a:prstGeom>
            <a:ln w="25400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43B5E855-59EE-4AD6-F21D-B918C134B371}"/>
              </a:ext>
            </a:extLst>
          </p:cNvPr>
          <p:cNvGrpSpPr/>
          <p:nvPr/>
        </p:nvGrpSpPr>
        <p:grpSpPr>
          <a:xfrm>
            <a:off x="7363039" y="1942484"/>
            <a:ext cx="4377887" cy="3910908"/>
            <a:chOff x="6221720" y="1367449"/>
            <a:chExt cx="4377887" cy="3910908"/>
          </a:xfrm>
        </p:grpSpPr>
        <p:pic>
          <p:nvPicPr>
            <p:cNvPr id="28" name="그림 27">
              <a:extLst>
                <a:ext uri="{FF2B5EF4-FFF2-40B4-BE49-F238E27FC236}">
                  <a16:creationId xmlns:a16="http://schemas.microsoft.com/office/drawing/2014/main" id="{45741742-7DD8-08CA-B0AB-DDBE533A9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3787" y="1367449"/>
              <a:ext cx="4375820" cy="1877652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A7EDCEB-091E-B41B-2A95-32DF1D6180A5}"/>
                </a:ext>
              </a:extLst>
            </p:cNvPr>
            <p:cNvSpPr txBox="1"/>
            <p:nvPr/>
          </p:nvSpPr>
          <p:spPr>
            <a:xfrm>
              <a:off x="6227461" y="2136998"/>
              <a:ext cx="1371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>
                  <a:latin typeface="Arial" panose="020B0604020202020204" pitchFamily="34" charset="0"/>
                  <a:cs typeface="Arial" panose="020B0604020202020204" pitchFamily="34" charset="0"/>
                </a:rPr>
                <a:t>Potential</a:t>
              </a:r>
              <a:endParaRPr lang="ko-KR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1" name="그림 30">
              <a:extLst>
                <a:ext uri="{FF2B5EF4-FFF2-40B4-BE49-F238E27FC236}">
                  <a16:creationId xmlns:a16="http://schemas.microsoft.com/office/drawing/2014/main" id="{F8AA0CDE-7201-EDB3-3EE7-315539731A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1720" y="3442083"/>
              <a:ext cx="4371969" cy="1836274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439D33E-3D86-9005-364E-45228E9B7C64}"/>
                </a:ext>
              </a:extLst>
            </p:cNvPr>
            <p:cNvSpPr txBox="1"/>
            <p:nvPr/>
          </p:nvSpPr>
          <p:spPr>
            <a:xfrm>
              <a:off x="6221720" y="4190943"/>
              <a:ext cx="1371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>
                  <a:latin typeface="Arial" panose="020B0604020202020204" pitchFamily="34" charset="0"/>
                  <a:cs typeface="Arial" panose="020B0604020202020204" pitchFamily="34" charset="0"/>
                </a:rPr>
                <a:t>E-field</a:t>
              </a:r>
              <a:endParaRPr lang="ko-KR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35" name="직선 화살표 연결선 34">
            <a:extLst>
              <a:ext uri="{FF2B5EF4-FFF2-40B4-BE49-F238E27FC236}">
                <a16:creationId xmlns:a16="http://schemas.microsoft.com/office/drawing/2014/main" id="{DDEC2CEA-6343-618F-AAAB-D3ED6A4E9CF2}"/>
              </a:ext>
            </a:extLst>
          </p:cNvPr>
          <p:cNvCxnSpPr>
            <a:cxnSpLocks/>
            <a:stCxn id="14" idx="2"/>
          </p:cNvCxnSpPr>
          <p:nvPr/>
        </p:nvCxnSpPr>
        <p:spPr>
          <a:xfrm flipH="1" flipV="1">
            <a:off x="3716638" y="5245605"/>
            <a:ext cx="1276222" cy="85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연결선 36">
            <a:extLst>
              <a:ext uri="{FF2B5EF4-FFF2-40B4-BE49-F238E27FC236}">
                <a16:creationId xmlns:a16="http://schemas.microsoft.com/office/drawing/2014/main" id="{13E84E95-D08B-B17D-5F97-B0777C7C2AD2}"/>
              </a:ext>
            </a:extLst>
          </p:cNvPr>
          <p:cNvCxnSpPr>
            <a:cxnSpLocks/>
            <a:stCxn id="14" idx="0"/>
            <a:endCxn id="29" idx="1"/>
          </p:cNvCxnSpPr>
          <p:nvPr/>
        </p:nvCxnSpPr>
        <p:spPr>
          <a:xfrm flipV="1">
            <a:off x="5455964" y="2881310"/>
            <a:ext cx="1912816" cy="1846258"/>
          </a:xfrm>
          <a:prstGeom prst="line">
            <a:avLst/>
          </a:prstGeom>
          <a:ln w="2540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>
            <a:extLst>
              <a:ext uri="{FF2B5EF4-FFF2-40B4-BE49-F238E27FC236}">
                <a16:creationId xmlns:a16="http://schemas.microsoft.com/office/drawing/2014/main" id="{6DA80641-3DE1-FD7A-8C59-90BAEC6065DA}"/>
              </a:ext>
            </a:extLst>
          </p:cNvPr>
          <p:cNvCxnSpPr>
            <a:cxnSpLocks/>
            <a:stCxn id="14" idx="5"/>
            <a:endCxn id="33" idx="1"/>
          </p:cNvCxnSpPr>
          <p:nvPr/>
        </p:nvCxnSpPr>
        <p:spPr>
          <a:xfrm flipV="1">
            <a:off x="5783427" y="4935255"/>
            <a:ext cx="1579612" cy="676803"/>
          </a:xfrm>
          <a:prstGeom prst="line">
            <a:avLst/>
          </a:prstGeom>
          <a:ln w="2540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4760D8DD-AF76-E456-E0B6-FDE174FC37F4}"/>
              </a:ext>
            </a:extLst>
          </p:cNvPr>
          <p:cNvSpPr txBox="1"/>
          <p:nvPr/>
        </p:nvSpPr>
        <p:spPr>
          <a:xfrm>
            <a:off x="3887275" y="5269495"/>
            <a:ext cx="11055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>
                <a:latin typeface="Arial" panose="020B0604020202020204" pitchFamily="34" charset="0"/>
                <a:cs typeface="Arial" panose="020B0604020202020204" pitchFamily="34" charset="0"/>
              </a:rPr>
              <a:t>삽입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9A4CAB8-A914-AFAE-515C-F3EC3C608352}"/>
              </a:ext>
            </a:extLst>
          </p:cNvPr>
          <p:cNvSpPr txBox="1"/>
          <p:nvPr/>
        </p:nvSpPr>
        <p:spPr>
          <a:xfrm>
            <a:off x="7363038" y="5966212"/>
            <a:ext cx="43719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- Max : 0.16 MV/m</a:t>
            </a:r>
          </a:p>
          <a:p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- Export field data to beam dynamics</a:t>
            </a:r>
            <a:endParaRPr lang="ko-KR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A41ED87-4502-A1DC-8E76-9839671588A9}"/>
              </a:ext>
            </a:extLst>
          </p:cNvPr>
          <p:cNvSpPr txBox="1"/>
          <p:nvPr/>
        </p:nvSpPr>
        <p:spPr>
          <a:xfrm>
            <a:off x="2703094" y="6073948"/>
            <a:ext cx="30325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b="1" dirty="0" err="1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Einzel</a:t>
            </a:r>
            <a:r>
              <a:rPr lang="en-US" altLang="ko-KR" sz="1200" b="1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 Lens : </a:t>
            </a:r>
            <a:r>
              <a:rPr lang="ko-KR" altLang="en-US" sz="1200" b="1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빔 퍼짐 방지 및 </a:t>
            </a:r>
            <a:r>
              <a:rPr lang="en-US" altLang="ko-KR" sz="1200" b="1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Focusing</a:t>
            </a:r>
            <a:endParaRPr lang="ko-KR" altLang="en-US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1188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85C52C8-9D40-F0A5-A572-EAB338F80A07}"/>
              </a:ext>
            </a:extLst>
          </p:cNvPr>
          <p:cNvSpPr txBox="1"/>
          <p:nvPr/>
        </p:nvSpPr>
        <p:spPr>
          <a:xfrm>
            <a:off x="305302" y="888393"/>
            <a:ext cx="1158226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just"/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3-1. </a:t>
            </a:r>
            <a:r>
              <a:rPr lang="en-US" altLang="ko-KR" sz="2000" b="1" dirty="0" err="1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Einzel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 Lens </a:t>
            </a:r>
            <a:r>
              <a:rPr lang="ko-KR" altLang="en-US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시뮬레이션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BD708B5C-0EAC-D562-F408-EF319E08A8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695" y="1551960"/>
            <a:ext cx="4375820" cy="187765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0236DC4-376F-6440-03C9-67493D1F0510}"/>
              </a:ext>
            </a:extLst>
          </p:cNvPr>
          <p:cNvSpPr txBox="1"/>
          <p:nvPr/>
        </p:nvSpPr>
        <p:spPr>
          <a:xfrm>
            <a:off x="1497369" y="2505810"/>
            <a:ext cx="1371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Potential</a:t>
            </a:r>
            <a:endParaRPr lang="ko-KR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2A2959-131C-6D4A-5328-6F5624D9CBD2}"/>
              </a:ext>
            </a:extLst>
          </p:cNvPr>
          <p:cNvSpPr txBox="1"/>
          <p:nvPr/>
        </p:nvSpPr>
        <p:spPr>
          <a:xfrm>
            <a:off x="4244679" y="1729234"/>
            <a:ext cx="16246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Set : -1 kV</a:t>
            </a:r>
            <a:endParaRPr lang="ko-KR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856184F6-E293-096C-BBFA-9BE748BD9D72}"/>
              </a:ext>
            </a:extLst>
          </p:cNvPr>
          <p:cNvGrpSpPr/>
          <p:nvPr/>
        </p:nvGrpSpPr>
        <p:grpSpPr>
          <a:xfrm>
            <a:off x="1493695" y="4172403"/>
            <a:ext cx="4371969" cy="1836274"/>
            <a:chOff x="1491628" y="3810895"/>
            <a:chExt cx="4371969" cy="1836274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437519E4-40D1-69D4-31BF-FAF1E59E77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1628" y="3810895"/>
              <a:ext cx="4371969" cy="1836274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EF48C77-7CB1-2065-D78F-E85B36D1BB06}"/>
                </a:ext>
              </a:extLst>
            </p:cNvPr>
            <p:cNvSpPr txBox="1"/>
            <p:nvPr/>
          </p:nvSpPr>
          <p:spPr>
            <a:xfrm>
              <a:off x="1491628" y="4559755"/>
              <a:ext cx="1371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>
                  <a:latin typeface="Arial" panose="020B0604020202020204" pitchFamily="34" charset="0"/>
                  <a:cs typeface="Arial" panose="020B0604020202020204" pitchFamily="34" charset="0"/>
                </a:rPr>
                <a:t>E-field</a:t>
              </a:r>
              <a:endParaRPr lang="ko-KR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4" name="화살표: 오른쪽 13">
            <a:extLst>
              <a:ext uri="{FF2B5EF4-FFF2-40B4-BE49-F238E27FC236}">
                <a16:creationId xmlns:a16="http://schemas.microsoft.com/office/drawing/2014/main" id="{7C7D4203-4572-1C36-E4A4-2769DFEC2DA3}"/>
              </a:ext>
            </a:extLst>
          </p:cNvPr>
          <p:cNvSpPr/>
          <p:nvPr/>
        </p:nvSpPr>
        <p:spPr>
          <a:xfrm>
            <a:off x="6215361" y="1984638"/>
            <a:ext cx="144379" cy="1012296"/>
          </a:xfrm>
          <a:prstGeom prst="rightArrow">
            <a:avLst/>
          </a:prstGeom>
          <a:solidFill>
            <a:schemeClr val="accent2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화살표: 오른쪽 14">
            <a:extLst>
              <a:ext uri="{FF2B5EF4-FFF2-40B4-BE49-F238E27FC236}">
                <a16:creationId xmlns:a16="http://schemas.microsoft.com/office/drawing/2014/main" id="{21147699-8F3D-DD30-EC05-3B961C9EFA6E}"/>
              </a:ext>
            </a:extLst>
          </p:cNvPr>
          <p:cNvSpPr/>
          <p:nvPr/>
        </p:nvSpPr>
        <p:spPr>
          <a:xfrm>
            <a:off x="5909676" y="4584392"/>
            <a:ext cx="144379" cy="1012296"/>
          </a:xfrm>
          <a:prstGeom prst="rightArrow">
            <a:avLst/>
          </a:prstGeom>
          <a:solidFill>
            <a:schemeClr val="accent2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60E16944-28E3-80DB-15C9-D896A237CA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712" y="1088448"/>
            <a:ext cx="4832691" cy="280467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CAA59590-FE0D-C9DA-EDED-6A484C50F5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042" y="3688202"/>
            <a:ext cx="5589114" cy="2804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2226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</TotalTime>
  <Words>1782</Words>
  <Application>Microsoft Office PowerPoint</Application>
  <PresentationFormat>와이드스크린</PresentationFormat>
  <Paragraphs>404</Paragraphs>
  <Slides>24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14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24</vt:i4>
      </vt:variant>
    </vt:vector>
  </HeadingPairs>
  <TitlesOfParts>
    <vt:vector size="39" baseType="lpstr">
      <vt:lpstr>HCI Poppy</vt:lpstr>
      <vt:lpstr>HY헤드라인M</vt:lpstr>
      <vt:lpstr>MJXc-TeX-main-R</vt:lpstr>
      <vt:lpstr>MJXc-TeX-math-I</vt:lpstr>
      <vt:lpstr>Proxima Nova</vt:lpstr>
      <vt:lpstr>나눔고딕</vt:lpstr>
      <vt:lpstr>맑은 고딕</vt:lpstr>
      <vt:lpstr>바탕</vt:lpstr>
      <vt:lpstr>한양신명조</vt:lpstr>
      <vt:lpstr>함초롬바탕</vt:lpstr>
      <vt:lpstr>휴먼명조</vt:lpstr>
      <vt:lpstr>Arial</vt:lpstr>
      <vt:lpstr>Open Sans</vt:lpstr>
      <vt:lpstr>Times New Roman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Kim WooJeong</dc:creator>
  <cp:lastModifiedBy>Kim WooJeong</cp:lastModifiedBy>
  <cp:revision>3</cp:revision>
  <cp:lastPrinted>2022-10-18T02:56:28Z</cp:lastPrinted>
  <dcterms:created xsi:type="dcterms:W3CDTF">2022-10-12T01:10:38Z</dcterms:created>
  <dcterms:modified xsi:type="dcterms:W3CDTF">2022-10-18T05:57:11Z</dcterms:modified>
</cp:coreProperties>
</file>